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60" r:id="rId7"/>
    <p:sldId id="261" r:id="rId8"/>
    <p:sldId id="262" r:id="rId9"/>
    <p:sldId id="264" r:id="rId10"/>
    <p:sldId id="268" r:id="rId11"/>
    <p:sldId id="265" r:id="rId12"/>
    <p:sldId id="275" r:id="rId13"/>
    <p:sldId id="267" r:id="rId14"/>
    <p:sldId id="269" r:id="rId15"/>
    <p:sldId id="274" r:id="rId16"/>
    <p:sldId id="270" r:id="rId17"/>
    <p:sldId id="271" r:id="rId18"/>
    <p:sldId id="272" r:id="rId19"/>
    <p:sldId id="276" r:id="rId20"/>
    <p:sldId id="277" r:id="rId21"/>
    <p:sldId id="278" r:id="rId22"/>
    <p:sldId id="279" r:id="rId23"/>
    <p:sldId id="263" r:id="rId24"/>
    <p:sldId id="273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da leandro" initials="Ml" lastIdx="2" clrIdx="0">
    <p:extLst>
      <p:ext uri="{19B8F6BF-5375-455C-9EA6-DF929625EA0E}">
        <p15:presenceInfo xmlns:p15="http://schemas.microsoft.com/office/powerpoint/2012/main" userId="db2b21c27a4b3b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86868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Score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Folha1!$A$2:$A$7</c:f>
              <c:strCache>
                <c:ptCount val="6"/>
                <c:pt idx="0">
                  <c:v>Hvor er lokaliteten plassert?</c:v>
                </c:pt>
                <c:pt idx="1">
                  <c:v>Hvor mange aktive lokaliteter med laksefiskprosduksjon finnes innenfor en radius på 10 km fra denne lokaliteten? [Settefiskanlegg]</c:v>
                </c:pt>
                <c:pt idx="2">
                  <c:v>Hvor mange aktive lokaliteter med laksefiskprosduksjon finnes innenfor en radius på 10 km fra denne lokaliteten? [Postsmolt]</c:v>
                </c:pt>
                <c:pt idx="3">
                  <c:v>Hvor mange aktive lokaliteter med laksefiskprosduksjon finnes innenfor en radius på 10 km fra denne lokaliteten? [Matfisk]</c:v>
                </c:pt>
                <c:pt idx="4">
                  <c:v>Hvor mange aktive lokaliteter med laksefiskprosduksjon finnes innenfor en radius på 10 km fra denne lokaliteten? [Slakteri og/eller videreforedlingsbedrift]</c:v>
                </c:pt>
                <c:pt idx="5">
                  <c:v>Finnes det gjerder, porter eller skilt som advarer personer og kjøretøy mot adgang til anlegget uten tillatelse?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0.5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C-4D1E-9E09-B748B58FC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0531551"/>
        <c:axId val="1900536127"/>
      </c:radarChart>
      <c:catAx>
        <c:axId val="1900531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00536127"/>
        <c:crosses val="autoZero"/>
        <c:auto val="1"/>
        <c:lblAlgn val="ctr"/>
        <c:lblOffset val="100"/>
        <c:noMultiLvlLbl val="0"/>
      </c:catAx>
      <c:valAx>
        <c:axId val="190053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0053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F7A-4131-9078-96070CBA02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Folha1!$A$2:$A$7</c:f>
              <c:strCache>
                <c:ptCount val="6"/>
                <c:pt idx="0">
                  <c:v>Hvor er lokaliteten plassert?</c:v>
                </c:pt>
                <c:pt idx="1">
                  <c:v>Hvor mange aktive lokaliteter med laksefiskprosduksjon finnes innenfor en radius på 10 km fra denne lokaliteten? [Settefiskanlegg]</c:v>
                </c:pt>
                <c:pt idx="2">
                  <c:v>Hvor mange aktive lokaliteter med laksefiskprosduksjon finnes innenfor en radius på 10 km fra denne lokaliteten? [Postsmolt]</c:v>
                </c:pt>
                <c:pt idx="3">
                  <c:v>Hvor mange aktive lokaliteter med laksefiskprosduksjon finnes innenfor en radius på 10 km fra denne lokaliteten? [Matfisk]</c:v>
                </c:pt>
                <c:pt idx="4">
                  <c:v>Hvor mange aktive lokaliteter med laksefiskprosduksjon finnes innenfor en radius på 10 km fra denne lokaliteten? [Slakteri og/eller videreforedlingsbedrift]</c:v>
                </c:pt>
                <c:pt idx="5">
                  <c:v>Finnes det gjerder, porter eller skilt som advarer personer og kjøretøy mot adgang til anlegget uten tillatelse?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131-9078-96070CBA02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4031247"/>
        <c:axId val="2084026671"/>
      </c:barChart>
      <c:catAx>
        <c:axId val="2084031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84026671"/>
        <c:crosses val="autoZero"/>
        <c:auto val="1"/>
        <c:lblAlgn val="ctr"/>
        <c:lblOffset val="100"/>
        <c:noMultiLvlLbl val="0"/>
      </c:catAx>
      <c:valAx>
        <c:axId val="2084026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84031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Folha1!$A$2:$A$7</c:f>
              <c:strCache>
                <c:ptCount val="6"/>
                <c:pt idx="0">
                  <c:v>Hvor er lokaliteten plassert?</c:v>
                </c:pt>
                <c:pt idx="1">
                  <c:v>Hvor mange aktive lokaliteter med laksefiskprosduksjon finnes innenfor en radius på 10 km fra denne lokaliteten? [Settefiskanlegg]</c:v>
                </c:pt>
                <c:pt idx="2">
                  <c:v>Hvor mange aktive lokaliteter med laksefiskprosduksjon finnes innenfor en radius på 10 km fra denne lokaliteten? [Postsmolt]</c:v>
                </c:pt>
                <c:pt idx="3">
                  <c:v>Hvor mange aktive lokaliteter med laksefiskprosduksjon finnes innenfor en radius på 10 km fra denne lokaliteten? [Matfisk]</c:v>
                </c:pt>
                <c:pt idx="4">
                  <c:v>Hvor mange aktive lokaliteter med laksefiskprosduksjon finnes innenfor en radius på 10 km fra denne lokaliteten? [Slakteri og/eller videreforedlingsbedrift]</c:v>
                </c:pt>
                <c:pt idx="5">
                  <c:v>Finnes det gjerder, porter eller skilt som advarer personer og kjøretøy mot adgang til anlegget uten tillatelse?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24-4928-BA01-035DA00B6A9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76132815"/>
        <c:axId val="2076156943"/>
      </c:lineChart>
      <c:catAx>
        <c:axId val="20761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76156943"/>
        <c:crosses val="autoZero"/>
        <c:auto val="1"/>
        <c:lblAlgn val="ctr"/>
        <c:lblOffset val="100"/>
        <c:noMultiLvlLbl val="0"/>
      </c:catAx>
      <c:valAx>
        <c:axId val="207615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76132815"/>
        <c:crossesAt val="1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8T10:34:59.113" idx="1">
    <p:pos x="6324" y="1553"/>
    <p:text>0 out of a maximum of 4</p:text>
    <p:extLst>
      <p:ext uri="{C676402C-5697-4E1C-873F-D02D1690AC5C}">
        <p15:threadingInfo xmlns:p15="http://schemas.microsoft.com/office/powerpoint/2012/main" timeZoneBias="-60"/>
      </p:ext>
    </p:extLst>
  </p:cm>
  <p:cm authorId="1" dt="2021-09-08T10:44:21.242" idx="2">
    <p:pos x="6526" y="3921"/>
    <p:text>23 out of maximum 27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1C49E-7255-4E51-AA6E-BD34EB82EB9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B0F7A1CC-4793-45A9-92E0-77B4FB47BD85}">
      <dgm:prSet phldrT="[Texto]"/>
      <dgm:spPr/>
      <dgm:t>
        <a:bodyPr/>
        <a:lstStyle/>
        <a:p>
          <a:r>
            <a:rPr lang="en-GB" dirty="0"/>
            <a:t>Location of the farm</a:t>
          </a:r>
        </a:p>
      </dgm:t>
    </dgm:pt>
    <dgm:pt modelId="{74BEB5A3-B49C-4E1A-91A9-DB4E784A63B5}" type="parTrans" cxnId="{00FB96BD-59C0-4534-8249-BC9078A95646}">
      <dgm:prSet/>
      <dgm:spPr/>
      <dgm:t>
        <a:bodyPr/>
        <a:lstStyle/>
        <a:p>
          <a:endParaRPr lang="en-GB"/>
        </a:p>
      </dgm:t>
    </dgm:pt>
    <dgm:pt modelId="{4024D469-9951-49E4-9418-76167949759B}" type="sibTrans" cxnId="{00FB96BD-59C0-4534-8249-BC9078A95646}">
      <dgm:prSet/>
      <dgm:spPr/>
      <dgm:t>
        <a:bodyPr/>
        <a:lstStyle/>
        <a:p>
          <a:endParaRPr lang="en-GB"/>
        </a:p>
      </dgm:t>
    </dgm:pt>
    <dgm:pt modelId="{099AA390-94AB-4B08-B40C-4FD8BB970A99}">
      <dgm:prSet phldrT="[Texto]" custT="1"/>
      <dgm:spPr/>
      <dgm:t>
        <a:bodyPr/>
        <a:lstStyle/>
        <a:p>
          <a:r>
            <a:rPr lang="nb-NO" sz="1200" dirty="0"/>
            <a:t>Hvor mange aktive lokaliteter med laksefiskprosduksjon finnes innenfor en radius på 10 km fra denne lokaliteten? [Matfisk]</a:t>
          </a:r>
          <a:endParaRPr lang="en-GB" sz="1200" dirty="0"/>
        </a:p>
      </dgm:t>
    </dgm:pt>
    <dgm:pt modelId="{EC09A41F-C08F-4BBE-8A66-8972F19B8B66}" type="parTrans" cxnId="{9D0A6362-817F-438E-85B6-2C900A18E7DF}">
      <dgm:prSet/>
      <dgm:spPr/>
      <dgm:t>
        <a:bodyPr/>
        <a:lstStyle/>
        <a:p>
          <a:endParaRPr lang="en-GB"/>
        </a:p>
      </dgm:t>
    </dgm:pt>
    <dgm:pt modelId="{755CC249-BF64-443B-A47A-B01851D98868}" type="sibTrans" cxnId="{9D0A6362-817F-438E-85B6-2C900A18E7DF}">
      <dgm:prSet/>
      <dgm:spPr/>
      <dgm:t>
        <a:bodyPr/>
        <a:lstStyle/>
        <a:p>
          <a:endParaRPr lang="en-GB"/>
        </a:p>
      </dgm:t>
    </dgm:pt>
    <dgm:pt modelId="{F4D2AD53-F106-49EB-8516-10049381DD6F}">
      <dgm:prSet phldrT="[Texto]" custT="1"/>
      <dgm:spPr/>
      <dgm:t>
        <a:bodyPr/>
        <a:lstStyle/>
        <a:p>
          <a:r>
            <a:rPr lang="nb-NO" sz="1200" dirty="0"/>
            <a:t>Hvor mange aktive lokaliteter med laksefiskprosduksjon finnes innenfor en radius på 10 km fra denne lokaliteten? [Slakteri og/eller videreforedlingsbedrift]</a:t>
          </a:r>
          <a:endParaRPr lang="en-GB" sz="1200" dirty="0"/>
        </a:p>
      </dgm:t>
    </dgm:pt>
    <dgm:pt modelId="{6F1165A1-FA3F-44AD-ABC6-A83B50853676}" type="parTrans" cxnId="{FFD83660-6000-423B-BACD-973A0B0FD268}">
      <dgm:prSet/>
      <dgm:spPr/>
      <dgm:t>
        <a:bodyPr/>
        <a:lstStyle/>
        <a:p>
          <a:endParaRPr lang="en-GB"/>
        </a:p>
      </dgm:t>
    </dgm:pt>
    <dgm:pt modelId="{40958A7C-1900-4865-8F26-5BC22F5EAA79}" type="sibTrans" cxnId="{FFD83660-6000-423B-BACD-973A0B0FD268}">
      <dgm:prSet/>
      <dgm:spPr/>
      <dgm:t>
        <a:bodyPr/>
        <a:lstStyle/>
        <a:p>
          <a:endParaRPr lang="en-GB"/>
        </a:p>
      </dgm:t>
    </dgm:pt>
    <dgm:pt modelId="{A25E81FE-FD9D-4F15-BFEF-87FE77931254}">
      <dgm:prSet phldrT="[Texto]" custT="1"/>
      <dgm:spPr/>
      <dgm:t>
        <a:bodyPr/>
        <a:lstStyle/>
        <a:p>
          <a:r>
            <a:rPr lang="nb-NO" sz="1200" dirty="0"/>
            <a:t>Finnes det gjerder, porter eller skilt som advarer personer og kjøretøy mot adgang til anlegget uten tillatelse?</a:t>
          </a:r>
          <a:endParaRPr lang="en-GB" sz="1200" dirty="0"/>
        </a:p>
      </dgm:t>
    </dgm:pt>
    <dgm:pt modelId="{FD1C1A2D-5D81-42BA-8F22-CE97CAC01408}" type="parTrans" cxnId="{7C886C26-AD7B-4F39-ADC7-88B519B04A3D}">
      <dgm:prSet/>
      <dgm:spPr/>
      <dgm:t>
        <a:bodyPr/>
        <a:lstStyle/>
        <a:p>
          <a:endParaRPr lang="en-GB"/>
        </a:p>
      </dgm:t>
    </dgm:pt>
    <dgm:pt modelId="{3BD09F71-8489-473B-818D-D420DD9E81A5}" type="sibTrans" cxnId="{7C886C26-AD7B-4F39-ADC7-88B519B04A3D}">
      <dgm:prSet/>
      <dgm:spPr/>
      <dgm:t>
        <a:bodyPr/>
        <a:lstStyle/>
        <a:p>
          <a:endParaRPr lang="en-GB"/>
        </a:p>
      </dgm:t>
    </dgm:pt>
    <dgm:pt modelId="{2213DC94-1D5C-4336-BF0C-3FFEDF806099}">
      <dgm:prSet custT="1"/>
      <dgm:spPr/>
      <dgm:t>
        <a:bodyPr/>
        <a:lstStyle/>
        <a:p>
          <a:r>
            <a:rPr lang="nb-NO" sz="1200" dirty="0"/>
            <a:t>Hvor mange aktive lokaliteter med laksefiskprosduksjon finnes innenfor en radius på 10 km fra denne lokaliteten? [Postsmolt]</a:t>
          </a:r>
          <a:endParaRPr lang="en-GB" sz="1200" dirty="0"/>
        </a:p>
      </dgm:t>
    </dgm:pt>
    <dgm:pt modelId="{0AE22BE1-D176-4663-AE95-69ED674102DD}" type="parTrans" cxnId="{702E2A4C-631F-4FC9-9642-E05B4AEDC1F4}">
      <dgm:prSet/>
      <dgm:spPr/>
      <dgm:t>
        <a:bodyPr/>
        <a:lstStyle/>
        <a:p>
          <a:endParaRPr lang="en-GB"/>
        </a:p>
      </dgm:t>
    </dgm:pt>
    <dgm:pt modelId="{A1F9908E-0ACF-42E2-A7AF-006EA98185E1}" type="sibTrans" cxnId="{702E2A4C-631F-4FC9-9642-E05B4AEDC1F4}">
      <dgm:prSet/>
      <dgm:spPr/>
      <dgm:t>
        <a:bodyPr/>
        <a:lstStyle/>
        <a:p>
          <a:endParaRPr lang="en-GB"/>
        </a:p>
      </dgm:t>
    </dgm:pt>
    <dgm:pt modelId="{C38EFDE0-FEF4-44A4-AD7A-AB36DFCDE3F5}">
      <dgm:prSet custT="1"/>
      <dgm:spPr/>
      <dgm:t>
        <a:bodyPr/>
        <a:lstStyle/>
        <a:p>
          <a:pPr algn="ctr"/>
          <a:r>
            <a:rPr lang="nb-NO" sz="1200" dirty="0"/>
            <a:t>Hvor mange aktive lokaliteter med laksefiskprosduksjon finnes innenfor en radius på 10 km fra denne lokaliteten? [Settefiskanlegg]</a:t>
          </a:r>
          <a:endParaRPr lang="en-GB" sz="1200" dirty="0"/>
        </a:p>
      </dgm:t>
    </dgm:pt>
    <dgm:pt modelId="{97F4E0F2-F555-46B0-A43A-94424E389A21}" type="parTrans" cxnId="{CB14BA75-B8DF-4F72-8498-EB040BAF4D9F}">
      <dgm:prSet/>
      <dgm:spPr/>
      <dgm:t>
        <a:bodyPr/>
        <a:lstStyle/>
        <a:p>
          <a:endParaRPr lang="en-GB"/>
        </a:p>
      </dgm:t>
    </dgm:pt>
    <dgm:pt modelId="{99FBB647-5138-436C-9D4A-0A453A9FA534}" type="sibTrans" cxnId="{CB14BA75-B8DF-4F72-8498-EB040BAF4D9F}">
      <dgm:prSet/>
      <dgm:spPr/>
      <dgm:t>
        <a:bodyPr/>
        <a:lstStyle/>
        <a:p>
          <a:endParaRPr lang="en-GB"/>
        </a:p>
      </dgm:t>
    </dgm:pt>
    <dgm:pt modelId="{3FA23F01-EA7E-45F2-B092-A2F8F3EC5BAB}">
      <dgm:prSet custT="1"/>
      <dgm:spPr/>
      <dgm:t>
        <a:bodyPr/>
        <a:lstStyle/>
        <a:p>
          <a:r>
            <a:rPr lang="en-GB" sz="1200" dirty="0" err="1"/>
            <a:t>Hvor</a:t>
          </a:r>
          <a:r>
            <a:rPr lang="en-GB" sz="1200" dirty="0"/>
            <a:t> er </a:t>
          </a:r>
          <a:r>
            <a:rPr lang="en-GB" sz="1200" dirty="0" err="1"/>
            <a:t>lokaliteten</a:t>
          </a:r>
          <a:r>
            <a:rPr lang="en-GB" sz="1200" dirty="0"/>
            <a:t> </a:t>
          </a:r>
          <a:r>
            <a:rPr lang="en-GB" sz="1200" dirty="0" err="1"/>
            <a:t>plassert</a:t>
          </a:r>
          <a:r>
            <a:rPr lang="en-GB" sz="1200" dirty="0"/>
            <a:t>?</a:t>
          </a:r>
        </a:p>
      </dgm:t>
    </dgm:pt>
    <dgm:pt modelId="{775F153F-26EC-4207-8140-7510099C7E3F}" type="parTrans" cxnId="{D12018FF-1D4B-4C74-9386-7929713EC7AD}">
      <dgm:prSet/>
      <dgm:spPr/>
      <dgm:t>
        <a:bodyPr/>
        <a:lstStyle/>
        <a:p>
          <a:endParaRPr lang="en-GB"/>
        </a:p>
      </dgm:t>
    </dgm:pt>
    <dgm:pt modelId="{101EABA7-150A-435F-B238-A3CDC7ABBC5F}" type="sibTrans" cxnId="{D12018FF-1D4B-4C74-9386-7929713EC7AD}">
      <dgm:prSet/>
      <dgm:spPr/>
      <dgm:t>
        <a:bodyPr/>
        <a:lstStyle/>
        <a:p>
          <a:endParaRPr lang="en-GB"/>
        </a:p>
      </dgm:t>
    </dgm:pt>
    <dgm:pt modelId="{76740CD5-7CE2-4357-8B3B-84710A3D3636}">
      <dgm:prSet/>
      <dgm:spPr>
        <a:solidFill>
          <a:srgbClr val="F86868"/>
        </a:solidFill>
      </dgm:spPr>
      <dgm:t>
        <a:bodyPr/>
        <a:lstStyle/>
        <a:p>
          <a:r>
            <a:rPr lang="en-GB" dirty="0"/>
            <a:t>0</a:t>
          </a:r>
        </a:p>
      </dgm:t>
    </dgm:pt>
    <dgm:pt modelId="{46FBFACE-AFFA-460C-9AE7-47B76F0FABE4}" type="parTrans" cxnId="{FC7F9B7E-5FFF-4451-8CB0-67330552DD31}">
      <dgm:prSet/>
      <dgm:spPr/>
      <dgm:t>
        <a:bodyPr/>
        <a:lstStyle/>
        <a:p>
          <a:endParaRPr lang="en-GB"/>
        </a:p>
      </dgm:t>
    </dgm:pt>
    <dgm:pt modelId="{7EA4A203-2236-429A-B66A-803D79F9C5B7}" type="sibTrans" cxnId="{FC7F9B7E-5FFF-4451-8CB0-67330552DD31}">
      <dgm:prSet/>
      <dgm:spPr/>
      <dgm:t>
        <a:bodyPr/>
        <a:lstStyle/>
        <a:p>
          <a:endParaRPr lang="en-GB"/>
        </a:p>
      </dgm:t>
    </dgm:pt>
    <dgm:pt modelId="{72D2F947-6A67-489C-8211-2DED186345E5}">
      <dgm:prSet/>
      <dgm:spPr>
        <a:solidFill>
          <a:srgbClr val="92D050"/>
        </a:solidFill>
      </dgm:spPr>
      <dgm:t>
        <a:bodyPr/>
        <a:lstStyle/>
        <a:p>
          <a:r>
            <a:rPr lang="en-GB" dirty="0"/>
            <a:t>1</a:t>
          </a:r>
        </a:p>
      </dgm:t>
    </dgm:pt>
    <dgm:pt modelId="{D01718EF-8BD2-428C-A3D3-C7BB1FF58609}" type="parTrans" cxnId="{3A3E70A5-F32E-4B03-9D46-68AF9AE2F028}">
      <dgm:prSet/>
      <dgm:spPr/>
      <dgm:t>
        <a:bodyPr/>
        <a:lstStyle/>
        <a:p>
          <a:endParaRPr lang="en-GB"/>
        </a:p>
      </dgm:t>
    </dgm:pt>
    <dgm:pt modelId="{6B1FE8DF-4D72-41E2-B7C9-783A562C3AEF}" type="sibTrans" cxnId="{3A3E70A5-F32E-4B03-9D46-68AF9AE2F028}">
      <dgm:prSet/>
      <dgm:spPr/>
      <dgm:t>
        <a:bodyPr/>
        <a:lstStyle/>
        <a:p>
          <a:endParaRPr lang="en-GB"/>
        </a:p>
      </dgm:t>
    </dgm:pt>
    <dgm:pt modelId="{A2E3F589-9EF1-4A9C-AE8F-08266E3B0608}">
      <dgm:prSet/>
      <dgm:spPr>
        <a:solidFill>
          <a:srgbClr val="92D050"/>
        </a:solidFill>
      </dgm:spPr>
      <dgm:t>
        <a:bodyPr/>
        <a:lstStyle/>
        <a:p>
          <a:r>
            <a:rPr lang="en-GB" dirty="0"/>
            <a:t>1</a:t>
          </a:r>
        </a:p>
      </dgm:t>
    </dgm:pt>
    <dgm:pt modelId="{8E6557C3-BE3E-47C7-9EB8-43BAB053E16F}" type="parTrans" cxnId="{C11F356B-2015-412F-9719-070BCBECF053}">
      <dgm:prSet/>
      <dgm:spPr/>
      <dgm:t>
        <a:bodyPr/>
        <a:lstStyle/>
        <a:p>
          <a:endParaRPr lang="en-GB"/>
        </a:p>
      </dgm:t>
    </dgm:pt>
    <dgm:pt modelId="{9F4087EB-2309-467B-BF19-9A71C2FFBFEC}" type="sibTrans" cxnId="{C11F356B-2015-412F-9719-070BCBECF053}">
      <dgm:prSet/>
      <dgm:spPr/>
      <dgm:t>
        <a:bodyPr/>
        <a:lstStyle/>
        <a:p>
          <a:endParaRPr lang="en-GB"/>
        </a:p>
      </dgm:t>
    </dgm:pt>
    <dgm:pt modelId="{1ADCC930-A753-4C3F-9FCB-86B476A0BB47}">
      <dgm:prSet/>
      <dgm:spPr>
        <a:solidFill>
          <a:schemeClr val="accent4"/>
        </a:solidFill>
      </dgm:spPr>
      <dgm:t>
        <a:bodyPr/>
        <a:lstStyle/>
        <a:p>
          <a:r>
            <a:rPr lang="en-GB" dirty="0"/>
            <a:t>0,5</a:t>
          </a:r>
        </a:p>
      </dgm:t>
    </dgm:pt>
    <dgm:pt modelId="{88D287B3-8EB2-4923-BD28-917B3FA9A0A8}" type="parTrans" cxnId="{79CA2FE5-288D-4552-8BBD-8D5CA1C97D57}">
      <dgm:prSet/>
      <dgm:spPr/>
      <dgm:t>
        <a:bodyPr/>
        <a:lstStyle/>
        <a:p>
          <a:endParaRPr lang="en-GB"/>
        </a:p>
      </dgm:t>
    </dgm:pt>
    <dgm:pt modelId="{7029F5B6-CB38-4E74-9D56-3042210FAA67}" type="sibTrans" cxnId="{79CA2FE5-288D-4552-8BBD-8D5CA1C97D57}">
      <dgm:prSet/>
      <dgm:spPr/>
      <dgm:t>
        <a:bodyPr/>
        <a:lstStyle/>
        <a:p>
          <a:endParaRPr lang="en-GB"/>
        </a:p>
      </dgm:t>
    </dgm:pt>
    <dgm:pt modelId="{72EABB01-787B-4E61-A88A-12E62BF6A68E}">
      <dgm:prSet/>
      <dgm:spPr>
        <a:solidFill>
          <a:srgbClr val="F86868"/>
        </a:solidFill>
      </dgm:spPr>
      <dgm:t>
        <a:bodyPr/>
        <a:lstStyle/>
        <a:p>
          <a:r>
            <a:rPr lang="en-GB" dirty="0"/>
            <a:t>0</a:t>
          </a:r>
        </a:p>
      </dgm:t>
    </dgm:pt>
    <dgm:pt modelId="{B570A6C4-700F-4BAF-86A3-27BAB02F87C0}" type="parTrans" cxnId="{D15837AE-DC25-45EA-9C64-C7DF67D65D49}">
      <dgm:prSet/>
      <dgm:spPr/>
      <dgm:t>
        <a:bodyPr/>
        <a:lstStyle/>
        <a:p>
          <a:endParaRPr lang="en-GB"/>
        </a:p>
      </dgm:t>
    </dgm:pt>
    <dgm:pt modelId="{B4C54716-BF43-4B45-B0D5-36193D5B2D01}" type="sibTrans" cxnId="{D15837AE-DC25-45EA-9C64-C7DF67D65D49}">
      <dgm:prSet/>
      <dgm:spPr/>
      <dgm:t>
        <a:bodyPr/>
        <a:lstStyle/>
        <a:p>
          <a:endParaRPr lang="en-GB"/>
        </a:p>
      </dgm:t>
    </dgm:pt>
    <dgm:pt modelId="{6EA45EDE-7CF5-47BE-8566-765E50D937F6}">
      <dgm:prSet/>
      <dgm:spPr>
        <a:solidFill>
          <a:srgbClr val="92D050"/>
        </a:solidFill>
      </dgm:spPr>
      <dgm:t>
        <a:bodyPr/>
        <a:lstStyle/>
        <a:p>
          <a:r>
            <a:rPr lang="en-GB" dirty="0"/>
            <a:t>1</a:t>
          </a:r>
        </a:p>
      </dgm:t>
    </dgm:pt>
    <dgm:pt modelId="{1A8546F8-A17E-4330-B163-7B48EC43C3B6}" type="parTrans" cxnId="{D72BF0B2-0322-41B9-894B-7B2D763C60F0}">
      <dgm:prSet/>
      <dgm:spPr/>
      <dgm:t>
        <a:bodyPr/>
        <a:lstStyle/>
        <a:p>
          <a:endParaRPr lang="en-GB"/>
        </a:p>
      </dgm:t>
    </dgm:pt>
    <dgm:pt modelId="{2C9D926A-9182-4003-B2C1-FA46AD41E034}" type="sibTrans" cxnId="{D72BF0B2-0322-41B9-894B-7B2D763C60F0}">
      <dgm:prSet/>
      <dgm:spPr/>
      <dgm:t>
        <a:bodyPr/>
        <a:lstStyle/>
        <a:p>
          <a:endParaRPr lang="en-GB"/>
        </a:p>
      </dgm:t>
    </dgm:pt>
    <dgm:pt modelId="{7D9CAFAD-D7F4-49BC-A648-1CAE1FC8F1DA}" type="pres">
      <dgm:prSet presAssocID="{EE51C49E-7255-4E51-AA6E-BD34EB82EB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910AF-DC03-4EA7-AE0B-71736F577D89}" type="pres">
      <dgm:prSet presAssocID="{B0F7A1CC-4793-45A9-92E0-77B4FB47BD85}" presName="hierRoot1" presStyleCnt="0">
        <dgm:presLayoutVars>
          <dgm:hierBranch val="init"/>
        </dgm:presLayoutVars>
      </dgm:prSet>
      <dgm:spPr/>
    </dgm:pt>
    <dgm:pt modelId="{145662D9-61FD-4F7F-BAAF-E4BC7ED84FDD}" type="pres">
      <dgm:prSet presAssocID="{B0F7A1CC-4793-45A9-92E0-77B4FB47BD85}" presName="rootComposite1" presStyleCnt="0"/>
      <dgm:spPr/>
    </dgm:pt>
    <dgm:pt modelId="{160A71CF-8931-4141-8449-B252F156BCF6}" type="pres">
      <dgm:prSet presAssocID="{B0F7A1CC-4793-45A9-92E0-77B4FB47BD85}" presName="rootText1" presStyleLbl="node0" presStyleIdx="0" presStyleCnt="1">
        <dgm:presLayoutVars>
          <dgm:chPref val="3"/>
        </dgm:presLayoutVars>
      </dgm:prSet>
      <dgm:spPr/>
    </dgm:pt>
    <dgm:pt modelId="{41934F58-316B-43D0-8DAD-072984370B6A}" type="pres">
      <dgm:prSet presAssocID="{B0F7A1CC-4793-45A9-92E0-77B4FB47BD85}" presName="rootConnector1" presStyleLbl="node1" presStyleIdx="0" presStyleCnt="0"/>
      <dgm:spPr/>
    </dgm:pt>
    <dgm:pt modelId="{398CC8A6-5F16-4DDD-BF83-62F4EF8C32E9}" type="pres">
      <dgm:prSet presAssocID="{B0F7A1CC-4793-45A9-92E0-77B4FB47BD85}" presName="hierChild2" presStyleCnt="0"/>
      <dgm:spPr/>
    </dgm:pt>
    <dgm:pt modelId="{7B0AC762-835A-4328-95EF-7816D95A4087}" type="pres">
      <dgm:prSet presAssocID="{775F153F-26EC-4207-8140-7510099C7E3F}" presName="Name64" presStyleLbl="parChTrans1D2" presStyleIdx="0" presStyleCnt="6"/>
      <dgm:spPr/>
    </dgm:pt>
    <dgm:pt modelId="{1FBF8BA4-DA42-460A-8521-1128AC6D5385}" type="pres">
      <dgm:prSet presAssocID="{3FA23F01-EA7E-45F2-B092-A2F8F3EC5BAB}" presName="hierRoot2" presStyleCnt="0">
        <dgm:presLayoutVars>
          <dgm:hierBranch val="init"/>
        </dgm:presLayoutVars>
      </dgm:prSet>
      <dgm:spPr/>
    </dgm:pt>
    <dgm:pt modelId="{E54578CB-52D6-4B70-86BA-7112D61F913C}" type="pres">
      <dgm:prSet presAssocID="{3FA23F01-EA7E-45F2-B092-A2F8F3EC5BAB}" presName="rootComposite" presStyleCnt="0"/>
      <dgm:spPr/>
    </dgm:pt>
    <dgm:pt modelId="{CE371538-01CE-4CB9-B2AB-B98F41DDBA14}" type="pres">
      <dgm:prSet presAssocID="{3FA23F01-EA7E-45F2-B092-A2F8F3EC5BAB}" presName="rootText" presStyleLbl="node2" presStyleIdx="0" presStyleCnt="6" custScaleX="139792">
        <dgm:presLayoutVars>
          <dgm:chPref val="3"/>
        </dgm:presLayoutVars>
      </dgm:prSet>
      <dgm:spPr/>
    </dgm:pt>
    <dgm:pt modelId="{C9634C11-4EA8-44B2-B87A-28C6808170EF}" type="pres">
      <dgm:prSet presAssocID="{3FA23F01-EA7E-45F2-B092-A2F8F3EC5BAB}" presName="rootConnector" presStyleLbl="node2" presStyleIdx="0" presStyleCnt="6"/>
      <dgm:spPr/>
    </dgm:pt>
    <dgm:pt modelId="{021B3EDD-E4FF-42F4-8699-7CC7B8FD5FE0}" type="pres">
      <dgm:prSet presAssocID="{3FA23F01-EA7E-45F2-B092-A2F8F3EC5BAB}" presName="hierChild4" presStyleCnt="0"/>
      <dgm:spPr/>
    </dgm:pt>
    <dgm:pt modelId="{4F22EBA9-0346-4A14-96E4-EE7B70599A40}" type="pres">
      <dgm:prSet presAssocID="{46FBFACE-AFFA-460C-9AE7-47B76F0FABE4}" presName="Name64" presStyleLbl="parChTrans1D3" presStyleIdx="0" presStyleCnt="6"/>
      <dgm:spPr/>
    </dgm:pt>
    <dgm:pt modelId="{22EFBFC5-51FE-455B-8EBB-008C5D4CCBF1}" type="pres">
      <dgm:prSet presAssocID="{76740CD5-7CE2-4357-8B3B-84710A3D3636}" presName="hierRoot2" presStyleCnt="0">
        <dgm:presLayoutVars>
          <dgm:hierBranch val="init"/>
        </dgm:presLayoutVars>
      </dgm:prSet>
      <dgm:spPr/>
    </dgm:pt>
    <dgm:pt modelId="{E67E89CA-9303-4875-A383-4DC4A8699969}" type="pres">
      <dgm:prSet presAssocID="{76740CD5-7CE2-4357-8B3B-84710A3D3636}" presName="rootComposite" presStyleCnt="0"/>
      <dgm:spPr/>
    </dgm:pt>
    <dgm:pt modelId="{3EB5DC96-4A7D-42E4-AB3F-22EC8BD809A3}" type="pres">
      <dgm:prSet presAssocID="{76740CD5-7CE2-4357-8B3B-84710A3D3636}" presName="rootText" presStyleLbl="node3" presStyleIdx="0" presStyleCnt="6">
        <dgm:presLayoutVars>
          <dgm:chPref val="3"/>
        </dgm:presLayoutVars>
      </dgm:prSet>
      <dgm:spPr/>
    </dgm:pt>
    <dgm:pt modelId="{2A1751E8-6505-4F27-92CA-B533CF173A8F}" type="pres">
      <dgm:prSet presAssocID="{76740CD5-7CE2-4357-8B3B-84710A3D3636}" presName="rootConnector" presStyleLbl="node3" presStyleIdx="0" presStyleCnt="6"/>
      <dgm:spPr/>
    </dgm:pt>
    <dgm:pt modelId="{02BF894C-6D51-48B8-BC47-46889198BB57}" type="pres">
      <dgm:prSet presAssocID="{76740CD5-7CE2-4357-8B3B-84710A3D3636}" presName="hierChild4" presStyleCnt="0"/>
      <dgm:spPr/>
    </dgm:pt>
    <dgm:pt modelId="{4B1FF051-3509-4D1F-9C5A-A3BF84BC9B75}" type="pres">
      <dgm:prSet presAssocID="{76740CD5-7CE2-4357-8B3B-84710A3D3636}" presName="hierChild5" presStyleCnt="0"/>
      <dgm:spPr/>
    </dgm:pt>
    <dgm:pt modelId="{92FB111E-6F24-476F-922A-4643712B1180}" type="pres">
      <dgm:prSet presAssocID="{3FA23F01-EA7E-45F2-B092-A2F8F3EC5BAB}" presName="hierChild5" presStyleCnt="0"/>
      <dgm:spPr/>
    </dgm:pt>
    <dgm:pt modelId="{71D02CA5-0749-40EC-AFCD-18A72F7A5C2C}" type="pres">
      <dgm:prSet presAssocID="{97F4E0F2-F555-46B0-A43A-94424E389A21}" presName="Name64" presStyleLbl="parChTrans1D2" presStyleIdx="1" presStyleCnt="6"/>
      <dgm:spPr/>
    </dgm:pt>
    <dgm:pt modelId="{E0874159-20DA-44DE-967F-ABE733CF9B2B}" type="pres">
      <dgm:prSet presAssocID="{C38EFDE0-FEF4-44A4-AD7A-AB36DFCDE3F5}" presName="hierRoot2" presStyleCnt="0">
        <dgm:presLayoutVars>
          <dgm:hierBranch val="init"/>
        </dgm:presLayoutVars>
      </dgm:prSet>
      <dgm:spPr/>
    </dgm:pt>
    <dgm:pt modelId="{0E4680B8-AFBC-4962-A366-765C134C416B}" type="pres">
      <dgm:prSet presAssocID="{C38EFDE0-FEF4-44A4-AD7A-AB36DFCDE3F5}" presName="rootComposite" presStyleCnt="0"/>
      <dgm:spPr/>
    </dgm:pt>
    <dgm:pt modelId="{FDBF72F0-0130-48A7-9D94-466CD7804986}" type="pres">
      <dgm:prSet presAssocID="{C38EFDE0-FEF4-44A4-AD7A-AB36DFCDE3F5}" presName="rootText" presStyleLbl="node2" presStyleIdx="1" presStyleCnt="6" custScaleX="138995">
        <dgm:presLayoutVars>
          <dgm:chPref val="3"/>
        </dgm:presLayoutVars>
      </dgm:prSet>
      <dgm:spPr/>
    </dgm:pt>
    <dgm:pt modelId="{1BD6B7E8-3F24-496B-BBFD-39C16194EA06}" type="pres">
      <dgm:prSet presAssocID="{C38EFDE0-FEF4-44A4-AD7A-AB36DFCDE3F5}" presName="rootConnector" presStyleLbl="node2" presStyleIdx="1" presStyleCnt="6"/>
      <dgm:spPr/>
    </dgm:pt>
    <dgm:pt modelId="{5E893975-137F-4691-88F2-DAE6CE554483}" type="pres">
      <dgm:prSet presAssocID="{C38EFDE0-FEF4-44A4-AD7A-AB36DFCDE3F5}" presName="hierChild4" presStyleCnt="0"/>
      <dgm:spPr/>
    </dgm:pt>
    <dgm:pt modelId="{ABE5789A-02FB-4D19-A15C-4CEBB72343A9}" type="pres">
      <dgm:prSet presAssocID="{D01718EF-8BD2-428C-A3D3-C7BB1FF58609}" presName="Name64" presStyleLbl="parChTrans1D3" presStyleIdx="1" presStyleCnt="6"/>
      <dgm:spPr/>
    </dgm:pt>
    <dgm:pt modelId="{3F97083C-C1E0-4839-A4A6-33DD3E7EF91E}" type="pres">
      <dgm:prSet presAssocID="{72D2F947-6A67-489C-8211-2DED186345E5}" presName="hierRoot2" presStyleCnt="0">
        <dgm:presLayoutVars>
          <dgm:hierBranch val="init"/>
        </dgm:presLayoutVars>
      </dgm:prSet>
      <dgm:spPr/>
    </dgm:pt>
    <dgm:pt modelId="{0306ADC5-5998-437F-95B5-6171654D3B47}" type="pres">
      <dgm:prSet presAssocID="{72D2F947-6A67-489C-8211-2DED186345E5}" presName="rootComposite" presStyleCnt="0"/>
      <dgm:spPr/>
    </dgm:pt>
    <dgm:pt modelId="{A8FB7070-751F-4788-B12D-20E5D410AB2D}" type="pres">
      <dgm:prSet presAssocID="{72D2F947-6A67-489C-8211-2DED186345E5}" presName="rootText" presStyleLbl="node3" presStyleIdx="1" presStyleCnt="6">
        <dgm:presLayoutVars>
          <dgm:chPref val="3"/>
        </dgm:presLayoutVars>
      </dgm:prSet>
      <dgm:spPr/>
    </dgm:pt>
    <dgm:pt modelId="{780F61E2-CE7A-42EA-8FEB-524D37B3B75A}" type="pres">
      <dgm:prSet presAssocID="{72D2F947-6A67-489C-8211-2DED186345E5}" presName="rootConnector" presStyleLbl="node3" presStyleIdx="1" presStyleCnt="6"/>
      <dgm:spPr/>
    </dgm:pt>
    <dgm:pt modelId="{A402C914-740C-4030-9AC2-1B982A7093D5}" type="pres">
      <dgm:prSet presAssocID="{72D2F947-6A67-489C-8211-2DED186345E5}" presName="hierChild4" presStyleCnt="0"/>
      <dgm:spPr/>
    </dgm:pt>
    <dgm:pt modelId="{F22A6C21-584A-45DE-8A21-BE1F6FB1F81A}" type="pres">
      <dgm:prSet presAssocID="{72D2F947-6A67-489C-8211-2DED186345E5}" presName="hierChild5" presStyleCnt="0"/>
      <dgm:spPr/>
    </dgm:pt>
    <dgm:pt modelId="{242FFC46-31BA-4536-A8A5-98BFF8687A3E}" type="pres">
      <dgm:prSet presAssocID="{C38EFDE0-FEF4-44A4-AD7A-AB36DFCDE3F5}" presName="hierChild5" presStyleCnt="0"/>
      <dgm:spPr/>
    </dgm:pt>
    <dgm:pt modelId="{386750C3-CC8E-424E-A2DF-212004812592}" type="pres">
      <dgm:prSet presAssocID="{0AE22BE1-D176-4663-AE95-69ED674102DD}" presName="Name64" presStyleLbl="parChTrans1D2" presStyleIdx="2" presStyleCnt="6"/>
      <dgm:spPr/>
    </dgm:pt>
    <dgm:pt modelId="{66997B55-6C9D-468D-B621-FA9B8AEDFF18}" type="pres">
      <dgm:prSet presAssocID="{2213DC94-1D5C-4336-BF0C-3FFEDF806099}" presName="hierRoot2" presStyleCnt="0">
        <dgm:presLayoutVars>
          <dgm:hierBranch val="init"/>
        </dgm:presLayoutVars>
      </dgm:prSet>
      <dgm:spPr/>
    </dgm:pt>
    <dgm:pt modelId="{D93C4E38-8820-4C3F-9043-22C6ED43BF7E}" type="pres">
      <dgm:prSet presAssocID="{2213DC94-1D5C-4336-BF0C-3FFEDF806099}" presName="rootComposite" presStyleCnt="0"/>
      <dgm:spPr/>
    </dgm:pt>
    <dgm:pt modelId="{D2678FA0-B4DD-4597-A4F9-129B3786332E}" type="pres">
      <dgm:prSet presAssocID="{2213DC94-1D5C-4336-BF0C-3FFEDF806099}" presName="rootText" presStyleLbl="node2" presStyleIdx="2" presStyleCnt="6" custScaleX="140958">
        <dgm:presLayoutVars>
          <dgm:chPref val="3"/>
        </dgm:presLayoutVars>
      </dgm:prSet>
      <dgm:spPr/>
    </dgm:pt>
    <dgm:pt modelId="{092F98CE-19B4-4A44-8A5D-F0E867EA2D5E}" type="pres">
      <dgm:prSet presAssocID="{2213DC94-1D5C-4336-BF0C-3FFEDF806099}" presName="rootConnector" presStyleLbl="node2" presStyleIdx="2" presStyleCnt="6"/>
      <dgm:spPr/>
    </dgm:pt>
    <dgm:pt modelId="{0FBF58D3-07E5-429C-AF97-2D9A30EB9A6A}" type="pres">
      <dgm:prSet presAssocID="{2213DC94-1D5C-4336-BF0C-3FFEDF806099}" presName="hierChild4" presStyleCnt="0"/>
      <dgm:spPr/>
    </dgm:pt>
    <dgm:pt modelId="{C44E7A06-7352-431F-8FD3-A2A2A41C0CDC}" type="pres">
      <dgm:prSet presAssocID="{8E6557C3-BE3E-47C7-9EB8-43BAB053E16F}" presName="Name64" presStyleLbl="parChTrans1D3" presStyleIdx="2" presStyleCnt="6"/>
      <dgm:spPr/>
    </dgm:pt>
    <dgm:pt modelId="{25FABFDA-794D-4A30-9708-D329B010A2E7}" type="pres">
      <dgm:prSet presAssocID="{A2E3F589-9EF1-4A9C-AE8F-08266E3B0608}" presName="hierRoot2" presStyleCnt="0">
        <dgm:presLayoutVars>
          <dgm:hierBranch val="init"/>
        </dgm:presLayoutVars>
      </dgm:prSet>
      <dgm:spPr/>
    </dgm:pt>
    <dgm:pt modelId="{557A6E88-C5E7-4827-93C0-A030D1C16C91}" type="pres">
      <dgm:prSet presAssocID="{A2E3F589-9EF1-4A9C-AE8F-08266E3B0608}" presName="rootComposite" presStyleCnt="0"/>
      <dgm:spPr/>
    </dgm:pt>
    <dgm:pt modelId="{E8033172-CA61-4A08-8F42-99B3432AD201}" type="pres">
      <dgm:prSet presAssocID="{A2E3F589-9EF1-4A9C-AE8F-08266E3B0608}" presName="rootText" presStyleLbl="node3" presStyleIdx="2" presStyleCnt="6">
        <dgm:presLayoutVars>
          <dgm:chPref val="3"/>
        </dgm:presLayoutVars>
      </dgm:prSet>
      <dgm:spPr/>
    </dgm:pt>
    <dgm:pt modelId="{EC189921-0461-4016-840A-C338AA867EA1}" type="pres">
      <dgm:prSet presAssocID="{A2E3F589-9EF1-4A9C-AE8F-08266E3B0608}" presName="rootConnector" presStyleLbl="node3" presStyleIdx="2" presStyleCnt="6"/>
      <dgm:spPr/>
    </dgm:pt>
    <dgm:pt modelId="{DE78D79A-0A34-4AAC-AE52-D3C33DFD629F}" type="pres">
      <dgm:prSet presAssocID="{A2E3F589-9EF1-4A9C-AE8F-08266E3B0608}" presName="hierChild4" presStyleCnt="0"/>
      <dgm:spPr/>
    </dgm:pt>
    <dgm:pt modelId="{2F9AFCDD-CBFF-4AD5-B1FF-401181DE38F1}" type="pres">
      <dgm:prSet presAssocID="{A2E3F589-9EF1-4A9C-AE8F-08266E3B0608}" presName="hierChild5" presStyleCnt="0"/>
      <dgm:spPr/>
    </dgm:pt>
    <dgm:pt modelId="{69C3AE22-0920-422C-94A1-CFA11BC3DEDB}" type="pres">
      <dgm:prSet presAssocID="{2213DC94-1D5C-4336-BF0C-3FFEDF806099}" presName="hierChild5" presStyleCnt="0"/>
      <dgm:spPr/>
    </dgm:pt>
    <dgm:pt modelId="{2B64FEB9-85BF-47D4-B12E-FA549B59373C}" type="pres">
      <dgm:prSet presAssocID="{EC09A41F-C08F-4BBE-8A66-8972F19B8B66}" presName="Name64" presStyleLbl="parChTrans1D2" presStyleIdx="3" presStyleCnt="6"/>
      <dgm:spPr/>
    </dgm:pt>
    <dgm:pt modelId="{F98E6424-2AF8-458D-9B2B-327B345B17F0}" type="pres">
      <dgm:prSet presAssocID="{099AA390-94AB-4B08-B40C-4FD8BB970A99}" presName="hierRoot2" presStyleCnt="0">
        <dgm:presLayoutVars>
          <dgm:hierBranch val="init"/>
        </dgm:presLayoutVars>
      </dgm:prSet>
      <dgm:spPr/>
    </dgm:pt>
    <dgm:pt modelId="{D163C590-D986-45BB-9456-CE7EDFCD4D5D}" type="pres">
      <dgm:prSet presAssocID="{099AA390-94AB-4B08-B40C-4FD8BB970A99}" presName="rootComposite" presStyleCnt="0"/>
      <dgm:spPr/>
    </dgm:pt>
    <dgm:pt modelId="{7F7F6B79-4BE3-4CA9-A30B-36D39D4C78CA}" type="pres">
      <dgm:prSet presAssocID="{099AA390-94AB-4B08-B40C-4FD8BB970A99}" presName="rootText" presStyleLbl="node2" presStyleIdx="3" presStyleCnt="6" custScaleX="141387">
        <dgm:presLayoutVars>
          <dgm:chPref val="3"/>
        </dgm:presLayoutVars>
      </dgm:prSet>
      <dgm:spPr/>
    </dgm:pt>
    <dgm:pt modelId="{31D60B8E-BB2B-4ACD-9C9F-1161AC7101E1}" type="pres">
      <dgm:prSet presAssocID="{099AA390-94AB-4B08-B40C-4FD8BB970A99}" presName="rootConnector" presStyleLbl="node2" presStyleIdx="3" presStyleCnt="6"/>
      <dgm:spPr/>
    </dgm:pt>
    <dgm:pt modelId="{F0718324-781D-4BD9-BD05-E799CE7C766D}" type="pres">
      <dgm:prSet presAssocID="{099AA390-94AB-4B08-B40C-4FD8BB970A99}" presName="hierChild4" presStyleCnt="0"/>
      <dgm:spPr/>
    </dgm:pt>
    <dgm:pt modelId="{68131041-DC89-447A-8A74-307BF79CA97E}" type="pres">
      <dgm:prSet presAssocID="{88D287B3-8EB2-4923-BD28-917B3FA9A0A8}" presName="Name64" presStyleLbl="parChTrans1D3" presStyleIdx="3" presStyleCnt="6"/>
      <dgm:spPr/>
    </dgm:pt>
    <dgm:pt modelId="{636996AB-3E36-44AC-8CE1-A435013775DA}" type="pres">
      <dgm:prSet presAssocID="{1ADCC930-A753-4C3F-9FCB-86B476A0BB47}" presName="hierRoot2" presStyleCnt="0">
        <dgm:presLayoutVars>
          <dgm:hierBranch val="init"/>
        </dgm:presLayoutVars>
      </dgm:prSet>
      <dgm:spPr/>
    </dgm:pt>
    <dgm:pt modelId="{8646A18F-D50D-45F6-B15F-6A1C0B22E282}" type="pres">
      <dgm:prSet presAssocID="{1ADCC930-A753-4C3F-9FCB-86B476A0BB47}" presName="rootComposite" presStyleCnt="0"/>
      <dgm:spPr/>
    </dgm:pt>
    <dgm:pt modelId="{641D76EE-0C08-4D27-9519-3F4B8B31C0CA}" type="pres">
      <dgm:prSet presAssocID="{1ADCC930-A753-4C3F-9FCB-86B476A0BB47}" presName="rootText" presStyleLbl="node3" presStyleIdx="3" presStyleCnt="6">
        <dgm:presLayoutVars>
          <dgm:chPref val="3"/>
        </dgm:presLayoutVars>
      </dgm:prSet>
      <dgm:spPr/>
    </dgm:pt>
    <dgm:pt modelId="{AEEFD339-9AF8-472D-B336-60D206C4059A}" type="pres">
      <dgm:prSet presAssocID="{1ADCC930-A753-4C3F-9FCB-86B476A0BB47}" presName="rootConnector" presStyleLbl="node3" presStyleIdx="3" presStyleCnt="6"/>
      <dgm:spPr/>
    </dgm:pt>
    <dgm:pt modelId="{D272F874-33AD-4EC6-A08A-799D247AB1DF}" type="pres">
      <dgm:prSet presAssocID="{1ADCC930-A753-4C3F-9FCB-86B476A0BB47}" presName="hierChild4" presStyleCnt="0"/>
      <dgm:spPr/>
    </dgm:pt>
    <dgm:pt modelId="{8CF0FACB-FB92-4536-A0BB-348343800269}" type="pres">
      <dgm:prSet presAssocID="{1ADCC930-A753-4C3F-9FCB-86B476A0BB47}" presName="hierChild5" presStyleCnt="0"/>
      <dgm:spPr/>
    </dgm:pt>
    <dgm:pt modelId="{6D818F5D-38FF-4062-B705-AABCABE470D9}" type="pres">
      <dgm:prSet presAssocID="{099AA390-94AB-4B08-B40C-4FD8BB970A99}" presName="hierChild5" presStyleCnt="0"/>
      <dgm:spPr/>
    </dgm:pt>
    <dgm:pt modelId="{364D08AC-CCD1-45C6-94A9-E25456A4A345}" type="pres">
      <dgm:prSet presAssocID="{6F1165A1-FA3F-44AD-ABC6-A83B50853676}" presName="Name64" presStyleLbl="parChTrans1D2" presStyleIdx="4" presStyleCnt="6"/>
      <dgm:spPr/>
    </dgm:pt>
    <dgm:pt modelId="{7D2F94E5-6793-400C-AD7C-A744AC730244}" type="pres">
      <dgm:prSet presAssocID="{F4D2AD53-F106-49EB-8516-10049381DD6F}" presName="hierRoot2" presStyleCnt="0">
        <dgm:presLayoutVars>
          <dgm:hierBranch val="init"/>
        </dgm:presLayoutVars>
      </dgm:prSet>
      <dgm:spPr/>
    </dgm:pt>
    <dgm:pt modelId="{029A8FCC-8090-49C1-9BC6-08DBACC82970}" type="pres">
      <dgm:prSet presAssocID="{F4D2AD53-F106-49EB-8516-10049381DD6F}" presName="rootComposite" presStyleCnt="0"/>
      <dgm:spPr/>
    </dgm:pt>
    <dgm:pt modelId="{29FAE755-9043-409B-B3B0-966B625B3AD9}" type="pres">
      <dgm:prSet presAssocID="{F4D2AD53-F106-49EB-8516-10049381DD6F}" presName="rootText" presStyleLbl="node2" presStyleIdx="4" presStyleCnt="6" custScaleX="140826" custLinFactNeighborX="-517" custLinFactNeighborY="208">
        <dgm:presLayoutVars>
          <dgm:chPref val="3"/>
        </dgm:presLayoutVars>
      </dgm:prSet>
      <dgm:spPr/>
    </dgm:pt>
    <dgm:pt modelId="{3C854B89-520A-4CB2-962A-F1343931B222}" type="pres">
      <dgm:prSet presAssocID="{F4D2AD53-F106-49EB-8516-10049381DD6F}" presName="rootConnector" presStyleLbl="node2" presStyleIdx="4" presStyleCnt="6"/>
      <dgm:spPr/>
    </dgm:pt>
    <dgm:pt modelId="{C7F7D907-1F09-4A70-A72D-D22BD149717F}" type="pres">
      <dgm:prSet presAssocID="{F4D2AD53-F106-49EB-8516-10049381DD6F}" presName="hierChild4" presStyleCnt="0"/>
      <dgm:spPr/>
    </dgm:pt>
    <dgm:pt modelId="{1359B185-5AA9-48CB-8411-0D37E5A99520}" type="pres">
      <dgm:prSet presAssocID="{B570A6C4-700F-4BAF-86A3-27BAB02F87C0}" presName="Name64" presStyleLbl="parChTrans1D3" presStyleIdx="4" presStyleCnt="6"/>
      <dgm:spPr/>
    </dgm:pt>
    <dgm:pt modelId="{EFB24C12-B15F-4C60-B8CF-430A845A6256}" type="pres">
      <dgm:prSet presAssocID="{72EABB01-787B-4E61-A88A-12E62BF6A68E}" presName="hierRoot2" presStyleCnt="0">
        <dgm:presLayoutVars>
          <dgm:hierBranch val="init"/>
        </dgm:presLayoutVars>
      </dgm:prSet>
      <dgm:spPr/>
    </dgm:pt>
    <dgm:pt modelId="{2441DD00-EDB0-4E6A-880F-0F56A0EE4A22}" type="pres">
      <dgm:prSet presAssocID="{72EABB01-787B-4E61-A88A-12E62BF6A68E}" presName="rootComposite" presStyleCnt="0"/>
      <dgm:spPr/>
    </dgm:pt>
    <dgm:pt modelId="{E09E90E7-0D05-419B-9B28-0287F6BDE27B}" type="pres">
      <dgm:prSet presAssocID="{72EABB01-787B-4E61-A88A-12E62BF6A68E}" presName="rootText" presStyleLbl="node3" presStyleIdx="4" presStyleCnt="6">
        <dgm:presLayoutVars>
          <dgm:chPref val="3"/>
        </dgm:presLayoutVars>
      </dgm:prSet>
      <dgm:spPr/>
    </dgm:pt>
    <dgm:pt modelId="{3954CB3D-6B55-4137-8103-CC87550CB2FF}" type="pres">
      <dgm:prSet presAssocID="{72EABB01-787B-4E61-A88A-12E62BF6A68E}" presName="rootConnector" presStyleLbl="node3" presStyleIdx="4" presStyleCnt="6"/>
      <dgm:spPr/>
    </dgm:pt>
    <dgm:pt modelId="{23B51969-808D-4B47-A56A-9CF0BEF0B7CB}" type="pres">
      <dgm:prSet presAssocID="{72EABB01-787B-4E61-A88A-12E62BF6A68E}" presName="hierChild4" presStyleCnt="0"/>
      <dgm:spPr/>
    </dgm:pt>
    <dgm:pt modelId="{94704DB8-5A90-45A6-907C-F77FC5048895}" type="pres">
      <dgm:prSet presAssocID="{72EABB01-787B-4E61-A88A-12E62BF6A68E}" presName="hierChild5" presStyleCnt="0"/>
      <dgm:spPr/>
    </dgm:pt>
    <dgm:pt modelId="{99D7A7EC-15BC-4782-9839-F2C3AC4EC76B}" type="pres">
      <dgm:prSet presAssocID="{F4D2AD53-F106-49EB-8516-10049381DD6F}" presName="hierChild5" presStyleCnt="0"/>
      <dgm:spPr/>
    </dgm:pt>
    <dgm:pt modelId="{8363D3D4-F86B-450D-A7C1-4CBAE578C60C}" type="pres">
      <dgm:prSet presAssocID="{FD1C1A2D-5D81-42BA-8F22-CE97CAC01408}" presName="Name64" presStyleLbl="parChTrans1D2" presStyleIdx="5" presStyleCnt="6"/>
      <dgm:spPr/>
    </dgm:pt>
    <dgm:pt modelId="{39AAE8E9-4EC9-447E-81C9-ED0B8EFB638F}" type="pres">
      <dgm:prSet presAssocID="{A25E81FE-FD9D-4F15-BFEF-87FE77931254}" presName="hierRoot2" presStyleCnt="0">
        <dgm:presLayoutVars>
          <dgm:hierBranch val="init"/>
        </dgm:presLayoutVars>
      </dgm:prSet>
      <dgm:spPr/>
    </dgm:pt>
    <dgm:pt modelId="{D4FAB7C5-D37E-4B99-945A-ADE10108246E}" type="pres">
      <dgm:prSet presAssocID="{A25E81FE-FD9D-4F15-BFEF-87FE77931254}" presName="rootComposite" presStyleCnt="0"/>
      <dgm:spPr/>
    </dgm:pt>
    <dgm:pt modelId="{11A6C78E-FC52-4B5D-804B-7F0B46E058BD}" type="pres">
      <dgm:prSet presAssocID="{A25E81FE-FD9D-4F15-BFEF-87FE77931254}" presName="rootText" presStyleLbl="node2" presStyleIdx="5" presStyleCnt="6" custScaleX="140590">
        <dgm:presLayoutVars>
          <dgm:chPref val="3"/>
        </dgm:presLayoutVars>
      </dgm:prSet>
      <dgm:spPr/>
    </dgm:pt>
    <dgm:pt modelId="{D34244DD-5503-4BD6-9509-6CF7373771DA}" type="pres">
      <dgm:prSet presAssocID="{A25E81FE-FD9D-4F15-BFEF-87FE77931254}" presName="rootConnector" presStyleLbl="node2" presStyleIdx="5" presStyleCnt="6"/>
      <dgm:spPr/>
    </dgm:pt>
    <dgm:pt modelId="{4CB8EBC2-BF4D-4DED-882C-B350867663F7}" type="pres">
      <dgm:prSet presAssocID="{A25E81FE-FD9D-4F15-BFEF-87FE77931254}" presName="hierChild4" presStyleCnt="0"/>
      <dgm:spPr/>
    </dgm:pt>
    <dgm:pt modelId="{692914C4-D4EF-48CF-809C-1BF3CE3E98EF}" type="pres">
      <dgm:prSet presAssocID="{1A8546F8-A17E-4330-B163-7B48EC43C3B6}" presName="Name64" presStyleLbl="parChTrans1D3" presStyleIdx="5" presStyleCnt="6"/>
      <dgm:spPr/>
    </dgm:pt>
    <dgm:pt modelId="{3D56BD9C-BFDB-4312-BACB-FAD3E15E3EE9}" type="pres">
      <dgm:prSet presAssocID="{6EA45EDE-7CF5-47BE-8566-765E50D937F6}" presName="hierRoot2" presStyleCnt="0">
        <dgm:presLayoutVars>
          <dgm:hierBranch val="init"/>
        </dgm:presLayoutVars>
      </dgm:prSet>
      <dgm:spPr/>
    </dgm:pt>
    <dgm:pt modelId="{1BEA44EB-B50A-4435-979C-7061926E0C66}" type="pres">
      <dgm:prSet presAssocID="{6EA45EDE-7CF5-47BE-8566-765E50D937F6}" presName="rootComposite" presStyleCnt="0"/>
      <dgm:spPr/>
    </dgm:pt>
    <dgm:pt modelId="{12076AC9-AEBA-4886-BAC4-0BD83518BECF}" type="pres">
      <dgm:prSet presAssocID="{6EA45EDE-7CF5-47BE-8566-765E50D937F6}" presName="rootText" presStyleLbl="node3" presStyleIdx="5" presStyleCnt="6">
        <dgm:presLayoutVars>
          <dgm:chPref val="3"/>
        </dgm:presLayoutVars>
      </dgm:prSet>
      <dgm:spPr/>
    </dgm:pt>
    <dgm:pt modelId="{78C5957E-A39C-4630-8079-7F239C4750BB}" type="pres">
      <dgm:prSet presAssocID="{6EA45EDE-7CF5-47BE-8566-765E50D937F6}" presName="rootConnector" presStyleLbl="node3" presStyleIdx="5" presStyleCnt="6"/>
      <dgm:spPr/>
    </dgm:pt>
    <dgm:pt modelId="{B26BDD7A-068C-473A-90BB-0E3BA45DB9CE}" type="pres">
      <dgm:prSet presAssocID="{6EA45EDE-7CF5-47BE-8566-765E50D937F6}" presName="hierChild4" presStyleCnt="0"/>
      <dgm:spPr/>
    </dgm:pt>
    <dgm:pt modelId="{E149ABDC-1A74-4CD2-A8C4-DFA3E0E6D87D}" type="pres">
      <dgm:prSet presAssocID="{6EA45EDE-7CF5-47BE-8566-765E50D937F6}" presName="hierChild5" presStyleCnt="0"/>
      <dgm:spPr/>
    </dgm:pt>
    <dgm:pt modelId="{5699212D-976F-4A8A-A42F-355ECECF0F39}" type="pres">
      <dgm:prSet presAssocID="{A25E81FE-FD9D-4F15-BFEF-87FE77931254}" presName="hierChild5" presStyleCnt="0"/>
      <dgm:spPr/>
    </dgm:pt>
    <dgm:pt modelId="{BCDE9180-572F-405D-B38D-21E1C74A76E9}" type="pres">
      <dgm:prSet presAssocID="{B0F7A1CC-4793-45A9-92E0-77B4FB47BD85}" presName="hierChild3" presStyleCnt="0"/>
      <dgm:spPr/>
    </dgm:pt>
  </dgm:ptLst>
  <dgm:cxnLst>
    <dgm:cxn modelId="{D722BA00-8FE7-4C07-86D2-B413AF8A0BB3}" type="presOf" srcId="{72EABB01-787B-4E61-A88A-12E62BF6A68E}" destId="{3954CB3D-6B55-4137-8103-CC87550CB2FF}" srcOrd="1" destOrd="0" presId="urn:microsoft.com/office/officeart/2009/3/layout/HorizontalOrganizationChart"/>
    <dgm:cxn modelId="{4FE0D621-2461-496C-ACC2-4D52C977A569}" type="presOf" srcId="{EE51C49E-7255-4E51-AA6E-BD34EB82EB9A}" destId="{7D9CAFAD-D7F4-49BC-A648-1CAE1FC8F1DA}" srcOrd="0" destOrd="0" presId="urn:microsoft.com/office/officeart/2009/3/layout/HorizontalOrganizationChart"/>
    <dgm:cxn modelId="{7C886C26-AD7B-4F39-ADC7-88B519B04A3D}" srcId="{B0F7A1CC-4793-45A9-92E0-77B4FB47BD85}" destId="{A25E81FE-FD9D-4F15-BFEF-87FE77931254}" srcOrd="5" destOrd="0" parTransId="{FD1C1A2D-5D81-42BA-8F22-CE97CAC01408}" sibTransId="{3BD09F71-8489-473B-818D-D420DD9E81A5}"/>
    <dgm:cxn modelId="{945F7026-065C-45AE-B241-8365631F019D}" type="presOf" srcId="{72D2F947-6A67-489C-8211-2DED186345E5}" destId="{A8FB7070-751F-4788-B12D-20E5D410AB2D}" srcOrd="0" destOrd="0" presId="urn:microsoft.com/office/officeart/2009/3/layout/HorizontalOrganizationChart"/>
    <dgm:cxn modelId="{1E363B2D-528B-41FD-BE8B-2BBB352E2F94}" type="presOf" srcId="{76740CD5-7CE2-4357-8B3B-84710A3D3636}" destId="{3EB5DC96-4A7D-42E4-AB3F-22EC8BD809A3}" srcOrd="0" destOrd="0" presId="urn:microsoft.com/office/officeart/2009/3/layout/HorizontalOrganizationChart"/>
    <dgm:cxn modelId="{E6655139-208C-4AFE-8A63-3A9A8FAC5AE9}" type="presOf" srcId="{8E6557C3-BE3E-47C7-9EB8-43BAB053E16F}" destId="{C44E7A06-7352-431F-8FD3-A2A2A41C0CDC}" srcOrd="0" destOrd="0" presId="urn:microsoft.com/office/officeart/2009/3/layout/HorizontalOrganizationChart"/>
    <dgm:cxn modelId="{27B19D3B-79A9-4670-9C61-57C8475189E7}" type="presOf" srcId="{A2E3F589-9EF1-4A9C-AE8F-08266E3B0608}" destId="{EC189921-0461-4016-840A-C338AA867EA1}" srcOrd="1" destOrd="0" presId="urn:microsoft.com/office/officeart/2009/3/layout/HorizontalOrganizationChart"/>
    <dgm:cxn modelId="{8809BE3B-F49A-411C-BBBF-7C6915208818}" type="presOf" srcId="{775F153F-26EC-4207-8140-7510099C7E3F}" destId="{7B0AC762-835A-4328-95EF-7816D95A4087}" srcOrd="0" destOrd="0" presId="urn:microsoft.com/office/officeart/2009/3/layout/HorizontalOrganizationChart"/>
    <dgm:cxn modelId="{B1B8445B-8783-4243-9DFB-47C258666ADB}" type="presOf" srcId="{3FA23F01-EA7E-45F2-B092-A2F8F3EC5BAB}" destId="{C9634C11-4EA8-44B2-B87A-28C6808170EF}" srcOrd="1" destOrd="0" presId="urn:microsoft.com/office/officeart/2009/3/layout/HorizontalOrganizationChart"/>
    <dgm:cxn modelId="{1AE4E65D-6C32-4604-8044-10A8010D63A1}" type="presOf" srcId="{97F4E0F2-F555-46B0-A43A-94424E389A21}" destId="{71D02CA5-0749-40EC-AFCD-18A72F7A5C2C}" srcOrd="0" destOrd="0" presId="urn:microsoft.com/office/officeart/2009/3/layout/HorizontalOrganizationChart"/>
    <dgm:cxn modelId="{FFD83660-6000-423B-BACD-973A0B0FD268}" srcId="{B0F7A1CC-4793-45A9-92E0-77B4FB47BD85}" destId="{F4D2AD53-F106-49EB-8516-10049381DD6F}" srcOrd="4" destOrd="0" parTransId="{6F1165A1-FA3F-44AD-ABC6-A83B50853676}" sibTransId="{40958A7C-1900-4865-8F26-5BC22F5EAA79}"/>
    <dgm:cxn modelId="{E9F08C61-B256-4557-B57C-3652F6A31D86}" type="presOf" srcId="{3FA23F01-EA7E-45F2-B092-A2F8F3EC5BAB}" destId="{CE371538-01CE-4CB9-B2AB-B98F41DDBA14}" srcOrd="0" destOrd="0" presId="urn:microsoft.com/office/officeart/2009/3/layout/HorizontalOrganizationChart"/>
    <dgm:cxn modelId="{C0DAFB41-AC9D-4FD1-97F7-A75CB894D8F3}" type="presOf" srcId="{F4D2AD53-F106-49EB-8516-10049381DD6F}" destId="{29FAE755-9043-409B-B3B0-966B625B3AD9}" srcOrd="0" destOrd="0" presId="urn:microsoft.com/office/officeart/2009/3/layout/HorizontalOrganizationChart"/>
    <dgm:cxn modelId="{9D0A6362-817F-438E-85B6-2C900A18E7DF}" srcId="{B0F7A1CC-4793-45A9-92E0-77B4FB47BD85}" destId="{099AA390-94AB-4B08-B40C-4FD8BB970A99}" srcOrd="3" destOrd="0" parTransId="{EC09A41F-C08F-4BBE-8A66-8972F19B8B66}" sibTransId="{755CC249-BF64-443B-A47A-B01851D98868}"/>
    <dgm:cxn modelId="{B17D7742-05F6-4A2D-B85D-FB97A82DF72E}" type="presOf" srcId="{FD1C1A2D-5D81-42BA-8F22-CE97CAC01408}" destId="{8363D3D4-F86B-450D-A7C1-4CBAE578C60C}" srcOrd="0" destOrd="0" presId="urn:microsoft.com/office/officeart/2009/3/layout/HorizontalOrganizationChart"/>
    <dgm:cxn modelId="{0BF1B644-A34A-4C68-BA96-059AA08F7F4E}" type="presOf" srcId="{C38EFDE0-FEF4-44A4-AD7A-AB36DFCDE3F5}" destId="{FDBF72F0-0130-48A7-9D94-466CD7804986}" srcOrd="0" destOrd="0" presId="urn:microsoft.com/office/officeart/2009/3/layout/HorizontalOrganizationChart"/>
    <dgm:cxn modelId="{9271034A-105D-4A04-8261-27CA6F9BC4D9}" type="presOf" srcId="{6EA45EDE-7CF5-47BE-8566-765E50D937F6}" destId="{78C5957E-A39C-4630-8079-7F239C4750BB}" srcOrd="1" destOrd="0" presId="urn:microsoft.com/office/officeart/2009/3/layout/HorizontalOrganizationChart"/>
    <dgm:cxn modelId="{C11F356B-2015-412F-9719-070BCBECF053}" srcId="{2213DC94-1D5C-4336-BF0C-3FFEDF806099}" destId="{A2E3F589-9EF1-4A9C-AE8F-08266E3B0608}" srcOrd="0" destOrd="0" parTransId="{8E6557C3-BE3E-47C7-9EB8-43BAB053E16F}" sibTransId="{9F4087EB-2309-467B-BF19-9A71C2FFBFEC}"/>
    <dgm:cxn modelId="{D7FDDD6B-8500-48B0-8559-EAB2B3A17215}" type="presOf" srcId="{72EABB01-787B-4E61-A88A-12E62BF6A68E}" destId="{E09E90E7-0D05-419B-9B28-0287F6BDE27B}" srcOrd="0" destOrd="0" presId="urn:microsoft.com/office/officeart/2009/3/layout/HorizontalOrganizationChart"/>
    <dgm:cxn modelId="{702E2A4C-631F-4FC9-9642-E05B4AEDC1F4}" srcId="{B0F7A1CC-4793-45A9-92E0-77B4FB47BD85}" destId="{2213DC94-1D5C-4336-BF0C-3FFEDF806099}" srcOrd="2" destOrd="0" parTransId="{0AE22BE1-D176-4663-AE95-69ED674102DD}" sibTransId="{A1F9908E-0ACF-42E2-A7AF-006EA98185E1}"/>
    <dgm:cxn modelId="{CD66874C-9440-451C-BA91-E362DECA5949}" type="presOf" srcId="{72D2F947-6A67-489C-8211-2DED186345E5}" destId="{780F61E2-CE7A-42EA-8FEB-524D37B3B75A}" srcOrd="1" destOrd="0" presId="urn:microsoft.com/office/officeart/2009/3/layout/HorizontalOrganizationChart"/>
    <dgm:cxn modelId="{50A96E74-57F5-43CB-8264-F85C5B81D469}" type="presOf" srcId="{099AA390-94AB-4B08-B40C-4FD8BB970A99}" destId="{31D60B8E-BB2B-4ACD-9C9F-1161AC7101E1}" srcOrd="1" destOrd="0" presId="urn:microsoft.com/office/officeart/2009/3/layout/HorizontalOrganizationChart"/>
    <dgm:cxn modelId="{CB14BA75-B8DF-4F72-8498-EB040BAF4D9F}" srcId="{B0F7A1CC-4793-45A9-92E0-77B4FB47BD85}" destId="{C38EFDE0-FEF4-44A4-AD7A-AB36DFCDE3F5}" srcOrd="1" destOrd="0" parTransId="{97F4E0F2-F555-46B0-A43A-94424E389A21}" sibTransId="{99FBB647-5138-436C-9D4A-0A453A9FA534}"/>
    <dgm:cxn modelId="{30394C7B-B057-47CF-B983-F7BBC95F5B8F}" type="presOf" srcId="{B0F7A1CC-4793-45A9-92E0-77B4FB47BD85}" destId="{160A71CF-8931-4141-8449-B252F156BCF6}" srcOrd="0" destOrd="0" presId="urn:microsoft.com/office/officeart/2009/3/layout/HorizontalOrganizationChart"/>
    <dgm:cxn modelId="{FC7F9B7E-5FFF-4451-8CB0-67330552DD31}" srcId="{3FA23F01-EA7E-45F2-B092-A2F8F3EC5BAB}" destId="{76740CD5-7CE2-4357-8B3B-84710A3D3636}" srcOrd="0" destOrd="0" parTransId="{46FBFACE-AFFA-460C-9AE7-47B76F0FABE4}" sibTransId="{7EA4A203-2236-429A-B66A-803D79F9C5B7}"/>
    <dgm:cxn modelId="{B5F62C82-EF2A-40E5-8062-0386685C30B7}" type="presOf" srcId="{D01718EF-8BD2-428C-A3D3-C7BB1FF58609}" destId="{ABE5789A-02FB-4D19-A15C-4CEBB72343A9}" srcOrd="0" destOrd="0" presId="urn:microsoft.com/office/officeart/2009/3/layout/HorizontalOrganizationChart"/>
    <dgm:cxn modelId="{F98E958E-2F5D-4CBE-8F08-D4A0B60C38FA}" type="presOf" srcId="{C38EFDE0-FEF4-44A4-AD7A-AB36DFCDE3F5}" destId="{1BD6B7E8-3F24-496B-BBFD-39C16194EA06}" srcOrd="1" destOrd="0" presId="urn:microsoft.com/office/officeart/2009/3/layout/HorizontalOrganizationChart"/>
    <dgm:cxn modelId="{19162C9E-EC8C-455A-9D73-D62C59AA987C}" type="presOf" srcId="{A25E81FE-FD9D-4F15-BFEF-87FE77931254}" destId="{11A6C78E-FC52-4B5D-804B-7F0B46E058BD}" srcOrd="0" destOrd="0" presId="urn:microsoft.com/office/officeart/2009/3/layout/HorizontalOrganizationChart"/>
    <dgm:cxn modelId="{D034219F-4C4E-48E7-94DA-2345B35F7810}" type="presOf" srcId="{EC09A41F-C08F-4BBE-8A66-8972F19B8B66}" destId="{2B64FEB9-85BF-47D4-B12E-FA549B59373C}" srcOrd="0" destOrd="0" presId="urn:microsoft.com/office/officeart/2009/3/layout/HorizontalOrganizationChart"/>
    <dgm:cxn modelId="{BCA7B1A2-3D9E-43B2-8667-424CA4F10EA6}" type="presOf" srcId="{6F1165A1-FA3F-44AD-ABC6-A83B50853676}" destId="{364D08AC-CCD1-45C6-94A9-E25456A4A345}" srcOrd="0" destOrd="0" presId="urn:microsoft.com/office/officeart/2009/3/layout/HorizontalOrganizationChart"/>
    <dgm:cxn modelId="{3A3E70A5-F32E-4B03-9D46-68AF9AE2F028}" srcId="{C38EFDE0-FEF4-44A4-AD7A-AB36DFCDE3F5}" destId="{72D2F947-6A67-489C-8211-2DED186345E5}" srcOrd="0" destOrd="0" parTransId="{D01718EF-8BD2-428C-A3D3-C7BB1FF58609}" sibTransId="{6B1FE8DF-4D72-41E2-B7C9-783A562C3AEF}"/>
    <dgm:cxn modelId="{B8E335A7-DCA4-43C8-92C6-33CC96398F36}" type="presOf" srcId="{1ADCC930-A753-4C3F-9FCB-86B476A0BB47}" destId="{641D76EE-0C08-4D27-9519-3F4B8B31C0CA}" srcOrd="0" destOrd="0" presId="urn:microsoft.com/office/officeart/2009/3/layout/HorizontalOrganizationChart"/>
    <dgm:cxn modelId="{D15837AE-DC25-45EA-9C64-C7DF67D65D49}" srcId="{F4D2AD53-F106-49EB-8516-10049381DD6F}" destId="{72EABB01-787B-4E61-A88A-12E62BF6A68E}" srcOrd="0" destOrd="0" parTransId="{B570A6C4-700F-4BAF-86A3-27BAB02F87C0}" sibTransId="{B4C54716-BF43-4B45-B0D5-36193D5B2D01}"/>
    <dgm:cxn modelId="{D72BF0B2-0322-41B9-894B-7B2D763C60F0}" srcId="{A25E81FE-FD9D-4F15-BFEF-87FE77931254}" destId="{6EA45EDE-7CF5-47BE-8566-765E50D937F6}" srcOrd="0" destOrd="0" parTransId="{1A8546F8-A17E-4330-B163-7B48EC43C3B6}" sibTransId="{2C9D926A-9182-4003-B2C1-FA46AD41E034}"/>
    <dgm:cxn modelId="{98A743B3-5026-4499-9C72-F1B9C72A3829}" type="presOf" srcId="{1A8546F8-A17E-4330-B163-7B48EC43C3B6}" destId="{692914C4-D4EF-48CF-809C-1BF3CE3E98EF}" srcOrd="0" destOrd="0" presId="urn:microsoft.com/office/officeart/2009/3/layout/HorizontalOrganizationChart"/>
    <dgm:cxn modelId="{DE8516B6-DD95-4BC9-9E1B-089187D15AC0}" type="presOf" srcId="{2213DC94-1D5C-4336-BF0C-3FFEDF806099}" destId="{D2678FA0-B4DD-4597-A4F9-129B3786332E}" srcOrd="0" destOrd="0" presId="urn:microsoft.com/office/officeart/2009/3/layout/HorizontalOrganizationChart"/>
    <dgm:cxn modelId="{12FD38B8-CFC3-4E18-B890-F4FAF615E2A1}" type="presOf" srcId="{0AE22BE1-D176-4663-AE95-69ED674102DD}" destId="{386750C3-CC8E-424E-A2DF-212004812592}" srcOrd="0" destOrd="0" presId="urn:microsoft.com/office/officeart/2009/3/layout/HorizontalOrganizationChart"/>
    <dgm:cxn modelId="{029EF4B8-9097-460F-9F08-8355B1064805}" type="presOf" srcId="{F4D2AD53-F106-49EB-8516-10049381DD6F}" destId="{3C854B89-520A-4CB2-962A-F1343931B222}" srcOrd="1" destOrd="0" presId="urn:microsoft.com/office/officeart/2009/3/layout/HorizontalOrganizationChart"/>
    <dgm:cxn modelId="{8E2B9FBA-6F15-4B83-8C1E-BE0184D3631C}" type="presOf" srcId="{A25E81FE-FD9D-4F15-BFEF-87FE77931254}" destId="{D34244DD-5503-4BD6-9509-6CF7373771DA}" srcOrd="1" destOrd="0" presId="urn:microsoft.com/office/officeart/2009/3/layout/HorizontalOrganizationChart"/>
    <dgm:cxn modelId="{00FB96BD-59C0-4534-8249-BC9078A95646}" srcId="{EE51C49E-7255-4E51-AA6E-BD34EB82EB9A}" destId="{B0F7A1CC-4793-45A9-92E0-77B4FB47BD85}" srcOrd="0" destOrd="0" parTransId="{74BEB5A3-B49C-4E1A-91A9-DB4E784A63B5}" sibTransId="{4024D469-9951-49E4-9418-76167949759B}"/>
    <dgm:cxn modelId="{648E38C6-AA05-47DB-837C-99FB2E33C3CB}" type="presOf" srcId="{88D287B3-8EB2-4923-BD28-917B3FA9A0A8}" destId="{68131041-DC89-447A-8A74-307BF79CA97E}" srcOrd="0" destOrd="0" presId="urn:microsoft.com/office/officeart/2009/3/layout/HorizontalOrganizationChart"/>
    <dgm:cxn modelId="{2DE86CCD-2540-4401-9EA9-E5EC661903FE}" type="presOf" srcId="{A2E3F589-9EF1-4A9C-AE8F-08266E3B0608}" destId="{E8033172-CA61-4A08-8F42-99B3432AD201}" srcOrd="0" destOrd="0" presId="urn:microsoft.com/office/officeart/2009/3/layout/HorizontalOrganizationChart"/>
    <dgm:cxn modelId="{8F6565DB-96EC-4EEC-91BF-0BFC17B9E9C6}" type="presOf" srcId="{46FBFACE-AFFA-460C-9AE7-47B76F0FABE4}" destId="{4F22EBA9-0346-4A14-96E4-EE7B70599A40}" srcOrd="0" destOrd="0" presId="urn:microsoft.com/office/officeart/2009/3/layout/HorizontalOrganizationChart"/>
    <dgm:cxn modelId="{2AE44ADC-7BB9-4A85-A258-68B9F01BECF5}" type="presOf" srcId="{2213DC94-1D5C-4336-BF0C-3FFEDF806099}" destId="{092F98CE-19B4-4A44-8A5D-F0E867EA2D5E}" srcOrd="1" destOrd="0" presId="urn:microsoft.com/office/officeart/2009/3/layout/HorizontalOrganizationChart"/>
    <dgm:cxn modelId="{79CA2FE5-288D-4552-8BBD-8D5CA1C97D57}" srcId="{099AA390-94AB-4B08-B40C-4FD8BB970A99}" destId="{1ADCC930-A753-4C3F-9FCB-86B476A0BB47}" srcOrd="0" destOrd="0" parTransId="{88D287B3-8EB2-4923-BD28-917B3FA9A0A8}" sibTransId="{7029F5B6-CB38-4E74-9D56-3042210FAA67}"/>
    <dgm:cxn modelId="{F553E6E6-B33F-44A1-BCA6-C05E3CC40C57}" type="presOf" srcId="{B0F7A1CC-4793-45A9-92E0-77B4FB47BD85}" destId="{41934F58-316B-43D0-8DAD-072984370B6A}" srcOrd="1" destOrd="0" presId="urn:microsoft.com/office/officeart/2009/3/layout/HorizontalOrganizationChart"/>
    <dgm:cxn modelId="{D0E715EC-65F9-4EBE-B5B7-88798A79DA4E}" type="presOf" srcId="{76740CD5-7CE2-4357-8B3B-84710A3D3636}" destId="{2A1751E8-6505-4F27-92CA-B533CF173A8F}" srcOrd="1" destOrd="0" presId="urn:microsoft.com/office/officeart/2009/3/layout/HorizontalOrganizationChart"/>
    <dgm:cxn modelId="{3BAAC7EC-E847-459C-9F29-F8BB9182E5E9}" type="presOf" srcId="{B570A6C4-700F-4BAF-86A3-27BAB02F87C0}" destId="{1359B185-5AA9-48CB-8411-0D37E5A99520}" srcOrd="0" destOrd="0" presId="urn:microsoft.com/office/officeart/2009/3/layout/HorizontalOrganizationChart"/>
    <dgm:cxn modelId="{4B3EBCED-4858-4B2E-AD83-65B0EC3483FA}" type="presOf" srcId="{1ADCC930-A753-4C3F-9FCB-86B476A0BB47}" destId="{AEEFD339-9AF8-472D-B336-60D206C4059A}" srcOrd="1" destOrd="0" presId="urn:microsoft.com/office/officeart/2009/3/layout/HorizontalOrganizationChart"/>
    <dgm:cxn modelId="{BBCDCCEF-B5F3-4672-9A1C-40C20DAE1B0D}" type="presOf" srcId="{6EA45EDE-7CF5-47BE-8566-765E50D937F6}" destId="{12076AC9-AEBA-4886-BAC4-0BD83518BECF}" srcOrd="0" destOrd="0" presId="urn:microsoft.com/office/officeart/2009/3/layout/HorizontalOrganizationChart"/>
    <dgm:cxn modelId="{A4DD02F0-36A0-4D11-A6BB-37EFE6B0F408}" type="presOf" srcId="{099AA390-94AB-4B08-B40C-4FD8BB970A99}" destId="{7F7F6B79-4BE3-4CA9-A30B-36D39D4C78CA}" srcOrd="0" destOrd="0" presId="urn:microsoft.com/office/officeart/2009/3/layout/HorizontalOrganizationChart"/>
    <dgm:cxn modelId="{D12018FF-1D4B-4C74-9386-7929713EC7AD}" srcId="{B0F7A1CC-4793-45A9-92E0-77B4FB47BD85}" destId="{3FA23F01-EA7E-45F2-B092-A2F8F3EC5BAB}" srcOrd="0" destOrd="0" parTransId="{775F153F-26EC-4207-8140-7510099C7E3F}" sibTransId="{101EABA7-150A-435F-B238-A3CDC7ABBC5F}"/>
    <dgm:cxn modelId="{6B859465-C25A-41CF-BEDA-B4ECC57472FE}" type="presParOf" srcId="{7D9CAFAD-D7F4-49BC-A648-1CAE1FC8F1DA}" destId="{DE5910AF-DC03-4EA7-AE0B-71736F577D89}" srcOrd="0" destOrd="0" presId="urn:microsoft.com/office/officeart/2009/3/layout/HorizontalOrganizationChart"/>
    <dgm:cxn modelId="{8675BCB9-CDE6-4140-95F5-ECD4687313D6}" type="presParOf" srcId="{DE5910AF-DC03-4EA7-AE0B-71736F577D89}" destId="{145662D9-61FD-4F7F-BAAF-E4BC7ED84FDD}" srcOrd="0" destOrd="0" presId="urn:microsoft.com/office/officeart/2009/3/layout/HorizontalOrganizationChart"/>
    <dgm:cxn modelId="{1C53D5B9-4CB7-4061-866B-A484987570BE}" type="presParOf" srcId="{145662D9-61FD-4F7F-BAAF-E4BC7ED84FDD}" destId="{160A71CF-8931-4141-8449-B252F156BCF6}" srcOrd="0" destOrd="0" presId="urn:microsoft.com/office/officeart/2009/3/layout/HorizontalOrganizationChart"/>
    <dgm:cxn modelId="{8F486571-816D-4296-A725-A427E6A244BA}" type="presParOf" srcId="{145662D9-61FD-4F7F-BAAF-E4BC7ED84FDD}" destId="{41934F58-316B-43D0-8DAD-072984370B6A}" srcOrd="1" destOrd="0" presId="urn:microsoft.com/office/officeart/2009/3/layout/HorizontalOrganizationChart"/>
    <dgm:cxn modelId="{7D24E946-9CE1-4384-952F-6DE7C7C7BCBC}" type="presParOf" srcId="{DE5910AF-DC03-4EA7-AE0B-71736F577D89}" destId="{398CC8A6-5F16-4DDD-BF83-62F4EF8C32E9}" srcOrd="1" destOrd="0" presId="urn:microsoft.com/office/officeart/2009/3/layout/HorizontalOrganizationChart"/>
    <dgm:cxn modelId="{54515011-3861-4976-A1CB-939EABDC90B8}" type="presParOf" srcId="{398CC8A6-5F16-4DDD-BF83-62F4EF8C32E9}" destId="{7B0AC762-835A-4328-95EF-7816D95A4087}" srcOrd="0" destOrd="0" presId="urn:microsoft.com/office/officeart/2009/3/layout/HorizontalOrganizationChart"/>
    <dgm:cxn modelId="{02156CD8-319E-4CA7-8DEB-6E9157439462}" type="presParOf" srcId="{398CC8A6-5F16-4DDD-BF83-62F4EF8C32E9}" destId="{1FBF8BA4-DA42-460A-8521-1128AC6D5385}" srcOrd="1" destOrd="0" presId="urn:microsoft.com/office/officeart/2009/3/layout/HorizontalOrganizationChart"/>
    <dgm:cxn modelId="{B9E00BA0-7666-4DD6-88BA-4845F8F64349}" type="presParOf" srcId="{1FBF8BA4-DA42-460A-8521-1128AC6D5385}" destId="{E54578CB-52D6-4B70-86BA-7112D61F913C}" srcOrd="0" destOrd="0" presId="urn:microsoft.com/office/officeart/2009/3/layout/HorizontalOrganizationChart"/>
    <dgm:cxn modelId="{4E707154-77DD-4BE7-8C27-DEE4EDB0966A}" type="presParOf" srcId="{E54578CB-52D6-4B70-86BA-7112D61F913C}" destId="{CE371538-01CE-4CB9-B2AB-B98F41DDBA14}" srcOrd="0" destOrd="0" presId="urn:microsoft.com/office/officeart/2009/3/layout/HorizontalOrganizationChart"/>
    <dgm:cxn modelId="{48858D1D-02FD-4B34-8212-BC5D778EC2E9}" type="presParOf" srcId="{E54578CB-52D6-4B70-86BA-7112D61F913C}" destId="{C9634C11-4EA8-44B2-B87A-28C6808170EF}" srcOrd="1" destOrd="0" presId="urn:microsoft.com/office/officeart/2009/3/layout/HorizontalOrganizationChart"/>
    <dgm:cxn modelId="{40895798-F9DA-421A-8A58-CAFD1F3B7A1D}" type="presParOf" srcId="{1FBF8BA4-DA42-460A-8521-1128AC6D5385}" destId="{021B3EDD-E4FF-42F4-8699-7CC7B8FD5FE0}" srcOrd="1" destOrd="0" presId="urn:microsoft.com/office/officeart/2009/3/layout/HorizontalOrganizationChart"/>
    <dgm:cxn modelId="{4F10EDBB-4958-4A62-938D-A55F889750C6}" type="presParOf" srcId="{021B3EDD-E4FF-42F4-8699-7CC7B8FD5FE0}" destId="{4F22EBA9-0346-4A14-96E4-EE7B70599A40}" srcOrd="0" destOrd="0" presId="urn:microsoft.com/office/officeart/2009/3/layout/HorizontalOrganizationChart"/>
    <dgm:cxn modelId="{9B73B9D7-DB8F-468F-835A-2527E00320AC}" type="presParOf" srcId="{021B3EDD-E4FF-42F4-8699-7CC7B8FD5FE0}" destId="{22EFBFC5-51FE-455B-8EBB-008C5D4CCBF1}" srcOrd="1" destOrd="0" presId="urn:microsoft.com/office/officeart/2009/3/layout/HorizontalOrganizationChart"/>
    <dgm:cxn modelId="{9E1AD844-69BC-45B5-B7CD-D0B5F4DA84F6}" type="presParOf" srcId="{22EFBFC5-51FE-455B-8EBB-008C5D4CCBF1}" destId="{E67E89CA-9303-4875-A383-4DC4A8699969}" srcOrd="0" destOrd="0" presId="urn:microsoft.com/office/officeart/2009/3/layout/HorizontalOrganizationChart"/>
    <dgm:cxn modelId="{4B3D9FF9-4D69-412D-81E3-F255563DE43B}" type="presParOf" srcId="{E67E89CA-9303-4875-A383-4DC4A8699969}" destId="{3EB5DC96-4A7D-42E4-AB3F-22EC8BD809A3}" srcOrd="0" destOrd="0" presId="urn:microsoft.com/office/officeart/2009/3/layout/HorizontalOrganizationChart"/>
    <dgm:cxn modelId="{FB4E19E4-7F7A-4236-BA41-5BB5F81D59E0}" type="presParOf" srcId="{E67E89CA-9303-4875-A383-4DC4A8699969}" destId="{2A1751E8-6505-4F27-92CA-B533CF173A8F}" srcOrd="1" destOrd="0" presId="urn:microsoft.com/office/officeart/2009/3/layout/HorizontalOrganizationChart"/>
    <dgm:cxn modelId="{8D842D5E-D958-4FAC-8D05-027F4A7B3137}" type="presParOf" srcId="{22EFBFC5-51FE-455B-8EBB-008C5D4CCBF1}" destId="{02BF894C-6D51-48B8-BC47-46889198BB57}" srcOrd="1" destOrd="0" presId="urn:microsoft.com/office/officeart/2009/3/layout/HorizontalOrganizationChart"/>
    <dgm:cxn modelId="{B3FBBED6-FB72-42B5-926D-8EFCB3C60501}" type="presParOf" srcId="{22EFBFC5-51FE-455B-8EBB-008C5D4CCBF1}" destId="{4B1FF051-3509-4D1F-9C5A-A3BF84BC9B75}" srcOrd="2" destOrd="0" presId="urn:microsoft.com/office/officeart/2009/3/layout/HorizontalOrganizationChart"/>
    <dgm:cxn modelId="{A6838CC2-B2E0-4572-8706-637056D19EB1}" type="presParOf" srcId="{1FBF8BA4-DA42-460A-8521-1128AC6D5385}" destId="{92FB111E-6F24-476F-922A-4643712B1180}" srcOrd="2" destOrd="0" presId="urn:microsoft.com/office/officeart/2009/3/layout/HorizontalOrganizationChart"/>
    <dgm:cxn modelId="{28742B49-522C-48C8-A91C-C3724830E6F4}" type="presParOf" srcId="{398CC8A6-5F16-4DDD-BF83-62F4EF8C32E9}" destId="{71D02CA5-0749-40EC-AFCD-18A72F7A5C2C}" srcOrd="2" destOrd="0" presId="urn:microsoft.com/office/officeart/2009/3/layout/HorizontalOrganizationChart"/>
    <dgm:cxn modelId="{3140DD31-342A-4412-9324-07AE0B6241D2}" type="presParOf" srcId="{398CC8A6-5F16-4DDD-BF83-62F4EF8C32E9}" destId="{E0874159-20DA-44DE-967F-ABE733CF9B2B}" srcOrd="3" destOrd="0" presId="urn:microsoft.com/office/officeart/2009/3/layout/HorizontalOrganizationChart"/>
    <dgm:cxn modelId="{3D3A7405-E39E-42D1-99DF-CD94860DE9BB}" type="presParOf" srcId="{E0874159-20DA-44DE-967F-ABE733CF9B2B}" destId="{0E4680B8-AFBC-4962-A366-765C134C416B}" srcOrd="0" destOrd="0" presId="urn:microsoft.com/office/officeart/2009/3/layout/HorizontalOrganizationChart"/>
    <dgm:cxn modelId="{A9ADE798-CE06-429E-9E32-2FD8AF570071}" type="presParOf" srcId="{0E4680B8-AFBC-4962-A366-765C134C416B}" destId="{FDBF72F0-0130-48A7-9D94-466CD7804986}" srcOrd="0" destOrd="0" presId="urn:microsoft.com/office/officeart/2009/3/layout/HorizontalOrganizationChart"/>
    <dgm:cxn modelId="{EEDFF0D4-40F5-4AD2-8063-29DCC3FD26CA}" type="presParOf" srcId="{0E4680B8-AFBC-4962-A366-765C134C416B}" destId="{1BD6B7E8-3F24-496B-BBFD-39C16194EA06}" srcOrd="1" destOrd="0" presId="urn:microsoft.com/office/officeart/2009/3/layout/HorizontalOrganizationChart"/>
    <dgm:cxn modelId="{873FCF95-3867-4421-97F8-40C0D0ACE53B}" type="presParOf" srcId="{E0874159-20DA-44DE-967F-ABE733CF9B2B}" destId="{5E893975-137F-4691-88F2-DAE6CE554483}" srcOrd="1" destOrd="0" presId="urn:microsoft.com/office/officeart/2009/3/layout/HorizontalOrganizationChart"/>
    <dgm:cxn modelId="{033303DA-9CCD-49E7-843E-E34DD5902F21}" type="presParOf" srcId="{5E893975-137F-4691-88F2-DAE6CE554483}" destId="{ABE5789A-02FB-4D19-A15C-4CEBB72343A9}" srcOrd="0" destOrd="0" presId="urn:microsoft.com/office/officeart/2009/3/layout/HorizontalOrganizationChart"/>
    <dgm:cxn modelId="{A0EBC3A5-1003-4A97-B11F-C19102F7F2D7}" type="presParOf" srcId="{5E893975-137F-4691-88F2-DAE6CE554483}" destId="{3F97083C-C1E0-4839-A4A6-33DD3E7EF91E}" srcOrd="1" destOrd="0" presId="urn:microsoft.com/office/officeart/2009/3/layout/HorizontalOrganizationChart"/>
    <dgm:cxn modelId="{5BDE7438-0766-46E4-B00D-848E3578ACBC}" type="presParOf" srcId="{3F97083C-C1E0-4839-A4A6-33DD3E7EF91E}" destId="{0306ADC5-5998-437F-95B5-6171654D3B47}" srcOrd="0" destOrd="0" presId="urn:microsoft.com/office/officeart/2009/3/layout/HorizontalOrganizationChart"/>
    <dgm:cxn modelId="{C2687420-BA5E-4ED5-9D38-43EEBED0F843}" type="presParOf" srcId="{0306ADC5-5998-437F-95B5-6171654D3B47}" destId="{A8FB7070-751F-4788-B12D-20E5D410AB2D}" srcOrd="0" destOrd="0" presId="urn:microsoft.com/office/officeart/2009/3/layout/HorizontalOrganizationChart"/>
    <dgm:cxn modelId="{3786DEBB-002E-426C-B52E-9E1341A88A66}" type="presParOf" srcId="{0306ADC5-5998-437F-95B5-6171654D3B47}" destId="{780F61E2-CE7A-42EA-8FEB-524D37B3B75A}" srcOrd="1" destOrd="0" presId="urn:microsoft.com/office/officeart/2009/3/layout/HorizontalOrganizationChart"/>
    <dgm:cxn modelId="{5857D740-DBA1-4435-AF13-E5FCC50385CF}" type="presParOf" srcId="{3F97083C-C1E0-4839-A4A6-33DD3E7EF91E}" destId="{A402C914-740C-4030-9AC2-1B982A7093D5}" srcOrd="1" destOrd="0" presId="urn:microsoft.com/office/officeart/2009/3/layout/HorizontalOrganizationChart"/>
    <dgm:cxn modelId="{4E139A4A-4219-438E-BA54-68C64220C0E6}" type="presParOf" srcId="{3F97083C-C1E0-4839-A4A6-33DD3E7EF91E}" destId="{F22A6C21-584A-45DE-8A21-BE1F6FB1F81A}" srcOrd="2" destOrd="0" presId="urn:microsoft.com/office/officeart/2009/3/layout/HorizontalOrganizationChart"/>
    <dgm:cxn modelId="{193720BD-4AAB-499F-8CCF-EDA88964FC96}" type="presParOf" srcId="{E0874159-20DA-44DE-967F-ABE733CF9B2B}" destId="{242FFC46-31BA-4536-A8A5-98BFF8687A3E}" srcOrd="2" destOrd="0" presId="urn:microsoft.com/office/officeart/2009/3/layout/HorizontalOrganizationChart"/>
    <dgm:cxn modelId="{96B6A770-1C63-4584-8870-2586107FE7EF}" type="presParOf" srcId="{398CC8A6-5F16-4DDD-BF83-62F4EF8C32E9}" destId="{386750C3-CC8E-424E-A2DF-212004812592}" srcOrd="4" destOrd="0" presId="urn:microsoft.com/office/officeart/2009/3/layout/HorizontalOrganizationChart"/>
    <dgm:cxn modelId="{22D97055-BFE9-4FC2-A621-1F44E2641D49}" type="presParOf" srcId="{398CC8A6-5F16-4DDD-BF83-62F4EF8C32E9}" destId="{66997B55-6C9D-468D-B621-FA9B8AEDFF18}" srcOrd="5" destOrd="0" presId="urn:microsoft.com/office/officeart/2009/3/layout/HorizontalOrganizationChart"/>
    <dgm:cxn modelId="{E178AF18-1B4C-4CAB-9864-3A3172686A30}" type="presParOf" srcId="{66997B55-6C9D-468D-B621-FA9B8AEDFF18}" destId="{D93C4E38-8820-4C3F-9043-22C6ED43BF7E}" srcOrd="0" destOrd="0" presId="urn:microsoft.com/office/officeart/2009/3/layout/HorizontalOrganizationChart"/>
    <dgm:cxn modelId="{2CEF2AE1-A4BA-4D14-949D-281406714733}" type="presParOf" srcId="{D93C4E38-8820-4C3F-9043-22C6ED43BF7E}" destId="{D2678FA0-B4DD-4597-A4F9-129B3786332E}" srcOrd="0" destOrd="0" presId="urn:microsoft.com/office/officeart/2009/3/layout/HorizontalOrganizationChart"/>
    <dgm:cxn modelId="{8C7EFBFA-2071-4237-AB80-7CB2D41A180D}" type="presParOf" srcId="{D93C4E38-8820-4C3F-9043-22C6ED43BF7E}" destId="{092F98CE-19B4-4A44-8A5D-F0E867EA2D5E}" srcOrd="1" destOrd="0" presId="urn:microsoft.com/office/officeart/2009/3/layout/HorizontalOrganizationChart"/>
    <dgm:cxn modelId="{D6506115-A805-4A67-B4DD-2525244A5928}" type="presParOf" srcId="{66997B55-6C9D-468D-B621-FA9B8AEDFF18}" destId="{0FBF58D3-07E5-429C-AF97-2D9A30EB9A6A}" srcOrd="1" destOrd="0" presId="urn:microsoft.com/office/officeart/2009/3/layout/HorizontalOrganizationChart"/>
    <dgm:cxn modelId="{60E2D0C8-601B-488B-96AD-4ABEF705AEB1}" type="presParOf" srcId="{0FBF58D3-07E5-429C-AF97-2D9A30EB9A6A}" destId="{C44E7A06-7352-431F-8FD3-A2A2A41C0CDC}" srcOrd="0" destOrd="0" presId="urn:microsoft.com/office/officeart/2009/3/layout/HorizontalOrganizationChart"/>
    <dgm:cxn modelId="{259B4FF6-53D8-495E-A23E-7646AC93B7B6}" type="presParOf" srcId="{0FBF58D3-07E5-429C-AF97-2D9A30EB9A6A}" destId="{25FABFDA-794D-4A30-9708-D329B010A2E7}" srcOrd="1" destOrd="0" presId="urn:microsoft.com/office/officeart/2009/3/layout/HorizontalOrganizationChart"/>
    <dgm:cxn modelId="{AB6306DE-2623-4B8A-8472-906649C3266E}" type="presParOf" srcId="{25FABFDA-794D-4A30-9708-D329B010A2E7}" destId="{557A6E88-C5E7-4827-93C0-A030D1C16C91}" srcOrd="0" destOrd="0" presId="urn:microsoft.com/office/officeart/2009/3/layout/HorizontalOrganizationChart"/>
    <dgm:cxn modelId="{CDB86C97-0725-4F32-8887-F5800DD3ADA5}" type="presParOf" srcId="{557A6E88-C5E7-4827-93C0-A030D1C16C91}" destId="{E8033172-CA61-4A08-8F42-99B3432AD201}" srcOrd="0" destOrd="0" presId="urn:microsoft.com/office/officeart/2009/3/layout/HorizontalOrganizationChart"/>
    <dgm:cxn modelId="{DBE1A278-16F9-4C0F-A14F-B4E69DBC1FE3}" type="presParOf" srcId="{557A6E88-C5E7-4827-93C0-A030D1C16C91}" destId="{EC189921-0461-4016-840A-C338AA867EA1}" srcOrd="1" destOrd="0" presId="urn:microsoft.com/office/officeart/2009/3/layout/HorizontalOrganizationChart"/>
    <dgm:cxn modelId="{6CEE6C41-3F38-4098-B96B-0519D9FE5741}" type="presParOf" srcId="{25FABFDA-794D-4A30-9708-D329B010A2E7}" destId="{DE78D79A-0A34-4AAC-AE52-D3C33DFD629F}" srcOrd="1" destOrd="0" presId="urn:microsoft.com/office/officeart/2009/3/layout/HorizontalOrganizationChart"/>
    <dgm:cxn modelId="{A2D6411C-26E5-4B7C-BDBE-A79F474F0903}" type="presParOf" srcId="{25FABFDA-794D-4A30-9708-D329B010A2E7}" destId="{2F9AFCDD-CBFF-4AD5-B1FF-401181DE38F1}" srcOrd="2" destOrd="0" presId="urn:microsoft.com/office/officeart/2009/3/layout/HorizontalOrganizationChart"/>
    <dgm:cxn modelId="{19284441-CD71-467A-B8B5-A2F147861195}" type="presParOf" srcId="{66997B55-6C9D-468D-B621-FA9B8AEDFF18}" destId="{69C3AE22-0920-422C-94A1-CFA11BC3DEDB}" srcOrd="2" destOrd="0" presId="urn:microsoft.com/office/officeart/2009/3/layout/HorizontalOrganizationChart"/>
    <dgm:cxn modelId="{1C2B92C3-658C-4186-8267-4803E2592E3A}" type="presParOf" srcId="{398CC8A6-5F16-4DDD-BF83-62F4EF8C32E9}" destId="{2B64FEB9-85BF-47D4-B12E-FA549B59373C}" srcOrd="6" destOrd="0" presId="urn:microsoft.com/office/officeart/2009/3/layout/HorizontalOrganizationChart"/>
    <dgm:cxn modelId="{23F6AC6E-5FE0-434F-8BBE-5578177B8492}" type="presParOf" srcId="{398CC8A6-5F16-4DDD-BF83-62F4EF8C32E9}" destId="{F98E6424-2AF8-458D-9B2B-327B345B17F0}" srcOrd="7" destOrd="0" presId="urn:microsoft.com/office/officeart/2009/3/layout/HorizontalOrganizationChart"/>
    <dgm:cxn modelId="{FE3B8530-2929-4697-B0ED-232C6D0BE882}" type="presParOf" srcId="{F98E6424-2AF8-458D-9B2B-327B345B17F0}" destId="{D163C590-D986-45BB-9456-CE7EDFCD4D5D}" srcOrd="0" destOrd="0" presId="urn:microsoft.com/office/officeart/2009/3/layout/HorizontalOrganizationChart"/>
    <dgm:cxn modelId="{BC1B3817-4FBD-45AC-B1AC-3EC305ECC15A}" type="presParOf" srcId="{D163C590-D986-45BB-9456-CE7EDFCD4D5D}" destId="{7F7F6B79-4BE3-4CA9-A30B-36D39D4C78CA}" srcOrd="0" destOrd="0" presId="urn:microsoft.com/office/officeart/2009/3/layout/HorizontalOrganizationChart"/>
    <dgm:cxn modelId="{81F78BFB-8902-4C86-A9A4-1DAA76C6E562}" type="presParOf" srcId="{D163C590-D986-45BB-9456-CE7EDFCD4D5D}" destId="{31D60B8E-BB2B-4ACD-9C9F-1161AC7101E1}" srcOrd="1" destOrd="0" presId="urn:microsoft.com/office/officeart/2009/3/layout/HorizontalOrganizationChart"/>
    <dgm:cxn modelId="{E08B3C31-206D-49CC-B5B6-D6EB10A21A24}" type="presParOf" srcId="{F98E6424-2AF8-458D-9B2B-327B345B17F0}" destId="{F0718324-781D-4BD9-BD05-E799CE7C766D}" srcOrd="1" destOrd="0" presId="urn:microsoft.com/office/officeart/2009/3/layout/HorizontalOrganizationChart"/>
    <dgm:cxn modelId="{930E6678-713C-4959-9777-6EFD89C9E8B0}" type="presParOf" srcId="{F0718324-781D-4BD9-BD05-E799CE7C766D}" destId="{68131041-DC89-447A-8A74-307BF79CA97E}" srcOrd="0" destOrd="0" presId="urn:microsoft.com/office/officeart/2009/3/layout/HorizontalOrganizationChart"/>
    <dgm:cxn modelId="{58815A7C-7A55-4738-8BF4-AFF5AC7A24BC}" type="presParOf" srcId="{F0718324-781D-4BD9-BD05-E799CE7C766D}" destId="{636996AB-3E36-44AC-8CE1-A435013775DA}" srcOrd="1" destOrd="0" presId="urn:microsoft.com/office/officeart/2009/3/layout/HorizontalOrganizationChart"/>
    <dgm:cxn modelId="{FE39E3B5-7880-49EB-8F53-3200427BC6D6}" type="presParOf" srcId="{636996AB-3E36-44AC-8CE1-A435013775DA}" destId="{8646A18F-D50D-45F6-B15F-6A1C0B22E282}" srcOrd="0" destOrd="0" presId="urn:microsoft.com/office/officeart/2009/3/layout/HorizontalOrganizationChart"/>
    <dgm:cxn modelId="{C1DFA1CA-DCD9-4EB1-BFCB-E775AADA0B8D}" type="presParOf" srcId="{8646A18F-D50D-45F6-B15F-6A1C0B22E282}" destId="{641D76EE-0C08-4D27-9519-3F4B8B31C0CA}" srcOrd="0" destOrd="0" presId="urn:microsoft.com/office/officeart/2009/3/layout/HorizontalOrganizationChart"/>
    <dgm:cxn modelId="{677D53F7-C705-42D4-8F54-595190F7FC7B}" type="presParOf" srcId="{8646A18F-D50D-45F6-B15F-6A1C0B22E282}" destId="{AEEFD339-9AF8-472D-B336-60D206C4059A}" srcOrd="1" destOrd="0" presId="urn:microsoft.com/office/officeart/2009/3/layout/HorizontalOrganizationChart"/>
    <dgm:cxn modelId="{7A508D68-E5AB-47E8-A4E8-46BD12B11CB3}" type="presParOf" srcId="{636996AB-3E36-44AC-8CE1-A435013775DA}" destId="{D272F874-33AD-4EC6-A08A-799D247AB1DF}" srcOrd="1" destOrd="0" presId="urn:microsoft.com/office/officeart/2009/3/layout/HorizontalOrganizationChart"/>
    <dgm:cxn modelId="{8F46A6F9-8392-472E-95A1-31FD77ECD651}" type="presParOf" srcId="{636996AB-3E36-44AC-8CE1-A435013775DA}" destId="{8CF0FACB-FB92-4536-A0BB-348343800269}" srcOrd="2" destOrd="0" presId="urn:microsoft.com/office/officeart/2009/3/layout/HorizontalOrganizationChart"/>
    <dgm:cxn modelId="{15A8D6A8-29ED-4A5D-9551-D8E5AE438F4D}" type="presParOf" srcId="{F98E6424-2AF8-458D-9B2B-327B345B17F0}" destId="{6D818F5D-38FF-4062-B705-AABCABE470D9}" srcOrd="2" destOrd="0" presId="urn:microsoft.com/office/officeart/2009/3/layout/HorizontalOrganizationChart"/>
    <dgm:cxn modelId="{30ED9E63-7077-4B9C-8FF6-2732108BB209}" type="presParOf" srcId="{398CC8A6-5F16-4DDD-BF83-62F4EF8C32E9}" destId="{364D08AC-CCD1-45C6-94A9-E25456A4A345}" srcOrd="8" destOrd="0" presId="urn:microsoft.com/office/officeart/2009/3/layout/HorizontalOrganizationChart"/>
    <dgm:cxn modelId="{3AA68505-BA80-45EB-A15C-3E20ADF1A9FE}" type="presParOf" srcId="{398CC8A6-5F16-4DDD-BF83-62F4EF8C32E9}" destId="{7D2F94E5-6793-400C-AD7C-A744AC730244}" srcOrd="9" destOrd="0" presId="urn:microsoft.com/office/officeart/2009/3/layout/HorizontalOrganizationChart"/>
    <dgm:cxn modelId="{610BB019-CFEB-4CCF-A6C8-06B27C3F5D8A}" type="presParOf" srcId="{7D2F94E5-6793-400C-AD7C-A744AC730244}" destId="{029A8FCC-8090-49C1-9BC6-08DBACC82970}" srcOrd="0" destOrd="0" presId="urn:microsoft.com/office/officeart/2009/3/layout/HorizontalOrganizationChart"/>
    <dgm:cxn modelId="{F77E0E39-4B00-4CC3-AAEC-AA2B5E75F238}" type="presParOf" srcId="{029A8FCC-8090-49C1-9BC6-08DBACC82970}" destId="{29FAE755-9043-409B-B3B0-966B625B3AD9}" srcOrd="0" destOrd="0" presId="urn:microsoft.com/office/officeart/2009/3/layout/HorizontalOrganizationChart"/>
    <dgm:cxn modelId="{FEB21E0C-F5CC-4297-85F5-CB217CA61F08}" type="presParOf" srcId="{029A8FCC-8090-49C1-9BC6-08DBACC82970}" destId="{3C854B89-520A-4CB2-962A-F1343931B222}" srcOrd="1" destOrd="0" presId="urn:microsoft.com/office/officeart/2009/3/layout/HorizontalOrganizationChart"/>
    <dgm:cxn modelId="{F7B81424-C414-4A8D-860C-DB3218F9C78D}" type="presParOf" srcId="{7D2F94E5-6793-400C-AD7C-A744AC730244}" destId="{C7F7D907-1F09-4A70-A72D-D22BD149717F}" srcOrd="1" destOrd="0" presId="urn:microsoft.com/office/officeart/2009/3/layout/HorizontalOrganizationChart"/>
    <dgm:cxn modelId="{2AB3C385-A60B-43BC-81B6-066F0219BB91}" type="presParOf" srcId="{C7F7D907-1F09-4A70-A72D-D22BD149717F}" destId="{1359B185-5AA9-48CB-8411-0D37E5A99520}" srcOrd="0" destOrd="0" presId="urn:microsoft.com/office/officeart/2009/3/layout/HorizontalOrganizationChart"/>
    <dgm:cxn modelId="{1EBB18B3-3A5A-4891-A292-1D621325E9F2}" type="presParOf" srcId="{C7F7D907-1F09-4A70-A72D-D22BD149717F}" destId="{EFB24C12-B15F-4C60-B8CF-430A845A6256}" srcOrd="1" destOrd="0" presId="urn:microsoft.com/office/officeart/2009/3/layout/HorizontalOrganizationChart"/>
    <dgm:cxn modelId="{7415BBA0-13CA-4768-B1D4-5888720E34F5}" type="presParOf" srcId="{EFB24C12-B15F-4C60-B8CF-430A845A6256}" destId="{2441DD00-EDB0-4E6A-880F-0F56A0EE4A22}" srcOrd="0" destOrd="0" presId="urn:microsoft.com/office/officeart/2009/3/layout/HorizontalOrganizationChart"/>
    <dgm:cxn modelId="{07EB4EAA-2EF0-4988-B286-87A06C45F7CB}" type="presParOf" srcId="{2441DD00-EDB0-4E6A-880F-0F56A0EE4A22}" destId="{E09E90E7-0D05-419B-9B28-0287F6BDE27B}" srcOrd="0" destOrd="0" presId="urn:microsoft.com/office/officeart/2009/3/layout/HorizontalOrganizationChart"/>
    <dgm:cxn modelId="{95E6DF28-9E47-47BC-B3F9-39681F44768F}" type="presParOf" srcId="{2441DD00-EDB0-4E6A-880F-0F56A0EE4A22}" destId="{3954CB3D-6B55-4137-8103-CC87550CB2FF}" srcOrd="1" destOrd="0" presId="urn:microsoft.com/office/officeart/2009/3/layout/HorizontalOrganizationChart"/>
    <dgm:cxn modelId="{27FAF6F2-0743-4B84-A9DA-2912F3619A3D}" type="presParOf" srcId="{EFB24C12-B15F-4C60-B8CF-430A845A6256}" destId="{23B51969-808D-4B47-A56A-9CF0BEF0B7CB}" srcOrd="1" destOrd="0" presId="urn:microsoft.com/office/officeart/2009/3/layout/HorizontalOrganizationChart"/>
    <dgm:cxn modelId="{26D596C7-4672-44BC-A428-0EC5228D1F2B}" type="presParOf" srcId="{EFB24C12-B15F-4C60-B8CF-430A845A6256}" destId="{94704DB8-5A90-45A6-907C-F77FC5048895}" srcOrd="2" destOrd="0" presId="urn:microsoft.com/office/officeart/2009/3/layout/HorizontalOrganizationChart"/>
    <dgm:cxn modelId="{B93F407D-5CFF-428B-ACA0-DD8419604952}" type="presParOf" srcId="{7D2F94E5-6793-400C-AD7C-A744AC730244}" destId="{99D7A7EC-15BC-4782-9839-F2C3AC4EC76B}" srcOrd="2" destOrd="0" presId="urn:microsoft.com/office/officeart/2009/3/layout/HorizontalOrganizationChart"/>
    <dgm:cxn modelId="{2F15789A-FAD6-4CE6-9AA6-DFC3D815D41A}" type="presParOf" srcId="{398CC8A6-5F16-4DDD-BF83-62F4EF8C32E9}" destId="{8363D3D4-F86B-450D-A7C1-4CBAE578C60C}" srcOrd="10" destOrd="0" presId="urn:microsoft.com/office/officeart/2009/3/layout/HorizontalOrganizationChart"/>
    <dgm:cxn modelId="{74898D53-3BFE-4229-B7D7-BE94DB4E11DC}" type="presParOf" srcId="{398CC8A6-5F16-4DDD-BF83-62F4EF8C32E9}" destId="{39AAE8E9-4EC9-447E-81C9-ED0B8EFB638F}" srcOrd="11" destOrd="0" presId="urn:microsoft.com/office/officeart/2009/3/layout/HorizontalOrganizationChart"/>
    <dgm:cxn modelId="{0FF790A6-0CB7-4F64-A1A3-8505A15DF341}" type="presParOf" srcId="{39AAE8E9-4EC9-447E-81C9-ED0B8EFB638F}" destId="{D4FAB7C5-D37E-4B99-945A-ADE10108246E}" srcOrd="0" destOrd="0" presId="urn:microsoft.com/office/officeart/2009/3/layout/HorizontalOrganizationChart"/>
    <dgm:cxn modelId="{50F50065-FF17-4800-8426-78ED206B6E31}" type="presParOf" srcId="{D4FAB7C5-D37E-4B99-945A-ADE10108246E}" destId="{11A6C78E-FC52-4B5D-804B-7F0B46E058BD}" srcOrd="0" destOrd="0" presId="urn:microsoft.com/office/officeart/2009/3/layout/HorizontalOrganizationChart"/>
    <dgm:cxn modelId="{D19820C6-18F9-45FB-972D-15FDF4693271}" type="presParOf" srcId="{D4FAB7C5-D37E-4B99-945A-ADE10108246E}" destId="{D34244DD-5503-4BD6-9509-6CF7373771DA}" srcOrd="1" destOrd="0" presId="urn:microsoft.com/office/officeart/2009/3/layout/HorizontalOrganizationChart"/>
    <dgm:cxn modelId="{0D7CB317-E7F7-4FE5-B183-E5C5C6A8EA8B}" type="presParOf" srcId="{39AAE8E9-4EC9-447E-81C9-ED0B8EFB638F}" destId="{4CB8EBC2-BF4D-4DED-882C-B350867663F7}" srcOrd="1" destOrd="0" presId="urn:microsoft.com/office/officeart/2009/3/layout/HorizontalOrganizationChart"/>
    <dgm:cxn modelId="{701B92E1-1408-4CA4-B2BC-5E92835BF26F}" type="presParOf" srcId="{4CB8EBC2-BF4D-4DED-882C-B350867663F7}" destId="{692914C4-D4EF-48CF-809C-1BF3CE3E98EF}" srcOrd="0" destOrd="0" presId="urn:microsoft.com/office/officeart/2009/3/layout/HorizontalOrganizationChart"/>
    <dgm:cxn modelId="{EAD7DDC0-9FF6-4966-8711-ACC035E9F06B}" type="presParOf" srcId="{4CB8EBC2-BF4D-4DED-882C-B350867663F7}" destId="{3D56BD9C-BFDB-4312-BACB-FAD3E15E3EE9}" srcOrd="1" destOrd="0" presId="urn:microsoft.com/office/officeart/2009/3/layout/HorizontalOrganizationChart"/>
    <dgm:cxn modelId="{643B37BB-ECB4-4414-973B-CE4F5134051D}" type="presParOf" srcId="{3D56BD9C-BFDB-4312-BACB-FAD3E15E3EE9}" destId="{1BEA44EB-B50A-4435-979C-7061926E0C66}" srcOrd="0" destOrd="0" presId="urn:microsoft.com/office/officeart/2009/3/layout/HorizontalOrganizationChart"/>
    <dgm:cxn modelId="{17950EB7-D533-4EA0-A6F3-A9176330ABAD}" type="presParOf" srcId="{1BEA44EB-B50A-4435-979C-7061926E0C66}" destId="{12076AC9-AEBA-4886-BAC4-0BD83518BECF}" srcOrd="0" destOrd="0" presId="urn:microsoft.com/office/officeart/2009/3/layout/HorizontalOrganizationChart"/>
    <dgm:cxn modelId="{915731D1-D33A-4112-B9C4-0EED9846B5A5}" type="presParOf" srcId="{1BEA44EB-B50A-4435-979C-7061926E0C66}" destId="{78C5957E-A39C-4630-8079-7F239C4750BB}" srcOrd="1" destOrd="0" presId="urn:microsoft.com/office/officeart/2009/3/layout/HorizontalOrganizationChart"/>
    <dgm:cxn modelId="{35C88DB1-F34F-46CF-8BCC-0455BDF5CD09}" type="presParOf" srcId="{3D56BD9C-BFDB-4312-BACB-FAD3E15E3EE9}" destId="{B26BDD7A-068C-473A-90BB-0E3BA45DB9CE}" srcOrd="1" destOrd="0" presId="urn:microsoft.com/office/officeart/2009/3/layout/HorizontalOrganizationChart"/>
    <dgm:cxn modelId="{DBA22D8F-D916-407B-8173-69FD6C6CAD7C}" type="presParOf" srcId="{3D56BD9C-BFDB-4312-BACB-FAD3E15E3EE9}" destId="{E149ABDC-1A74-4CD2-A8C4-DFA3E0E6D87D}" srcOrd="2" destOrd="0" presId="urn:microsoft.com/office/officeart/2009/3/layout/HorizontalOrganizationChart"/>
    <dgm:cxn modelId="{C2694B9D-DA8D-4607-B008-F58DACCC28E0}" type="presParOf" srcId="{39AAE8E9-4EC9-447E-81C9-ED0B8EFB638F}" destId="{5699212D-976F-4A8A-A42F-355ECECF0F39}" srcOrd="2" destOrd="0" presId="urn:microsoft.com/office/officeart/2009/3/layout/HorizontalOrganizationChart"/>
    <dgm:cxn modelId="{4CB6135A-106B-4379-A08E-10272AAC4015}" type="presParOf" srcId="{DE5910AF-DC03-4EA7-AE0B-71736F577D89}" destId="{BCDE9180-572F-405D-B38D-21E1C74A76E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914C4-D4EF-48CF-809C-1BF3CE3E98EF}">
      <dsp:nvSpPr>
        <dsp:cNvPr id="0" name=""/>
        <dsp:cNvSpPr/>
      </dsp:nvSpPr>
      <dsp:spPr>
        <a:xfrm>
          <a:off x="5978854" y="5033776"/>
          <a:ext cx="440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960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3D3D4-F86B-450D-A7C1-4CBAE578C60C}">
      <dsp:nvSpPr>
        <dsp:cNvPr id="0" name=""/>
        <dsp:cNvSpPr/>
      </dsp:nvSpPr>
      <dsp:spPr>
        <a:xfrm>
          <a:off x="2438162" y="2709333"/>
          <a:ext cx="440960" cy="2370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480" y="0"/>
              </a:lnTo>
              <a:lnTo>
                <a:pt x="220480" y="2370162"/>
              </a:lnTo>
              <a:lnTo>
                <a:pt x="440960" y="237016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9B185-5AA9-48CB-8411-0D37E5A99520}">
      <dsp:nvSpPr>
        <dsp:cNvPr id="0" name=""/>
        <dsp:cNvSpPr/>
      </dsp:nvSpPr>
      <dsp:spPr>
        <a:xfrm>
          <a:off x="5972659" y="4085711"/>
          <a:ext cx="4523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118"/>
              </a:moveTo>
              <a:lnTo>
                <a:pt x="231879" y="47118"/>
              </a:lnTo>
              <a:lnTo>
                <a:pt x="231879" y="45720"/>
              </a:lnTo>
              <a:lnTo>
                <a:pt x="452359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D08AC-CCD1-45C6-94A9-E25456A4A345}">
      <dsp:nvSpPr>
        <dsp:cNvPr id="0" name=""/>
        <dsp:cNvSpPr/>
      </dsp:nvSpPr>
      <dsp:spPr>
        <a:xfrm>
          <a:off x="2438162" y="2709333"/>
          <a:ext cx="429561" cy="1423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9081" y="0"/>
              </a:lnTo>
              <a:lnTo>
                <a:pt x="209081" y="1423496"/>
              </a:lnTo>
              <a:lnTo>
                <a:pt x="429561" y="14234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31041-DC89-447A-8A74-307BF79CA97E}">
      <dsp:nvSpPr>
        <dsp:cNvPr id="0" name=""/>
        <dsp:cNvSpPr/>
      </dsp:nvSpPr>
      <dsp:spPr>
        <a:xfrm>
          <a:off x="5996427" y="3137646"/>
          <a:ext cx="440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960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4FEB9-85BF-47D4-B12E-FA549B59373C}">
      <dsp:nvSpPr>
        <dsp:cNvPr id="0" name=""/>
        <dsp:cNvSpPr/>
      </dsp:nvSpPr>
      <dsp:spPr>
        <a:xfrm>
          <a:off x="2438162" y="2709333"/>
          <a:ext cx="440960" cy="47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480" y="0"/>
              </a:lnTo>
              <a:lnTo>
                <a:pt x="220480" y="474032"/>
              </a:lnTo>
              <a:lnTo>
                <a:pt x="440960" y="4740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E7A06-7352-431F-8FD3-A2A2A41C0CDC}">
      <dsp:nvSpPr>
        <dsp:cNvPr id="0" name=""/>
        <dsp:cNvSpPr/>
      </dsp:nvSpPr>
      <dsp:spPr>
        <a:xfrm>
          <a:off x="5986968" y="2189580"/>
          <a:ext cx="440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960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750C3-CC8E-424E-A2DF-212004812592}">
      <dsp:nvSpPr>
        <dsp:cNvPr id="0" name=""/>
        <dsp:cNvSpPr/>
      </dsp:nvSpPr>
      <dsp:spPr>
        <a:xfrm>
          <a:off x="2438162" y="2235300"/>
          <a:ext cx="440960" cy="474032"/>
        </a:xfrm>
        <a:custGeom>
          <a:avLst/>
          <a:gdLst/>
          <a:ahLst/>
          <a:cxnLst/>
          <a:rect l="0" t="0" r="0" b="0"/>
          <a:pathLst>
            <a:path>
              <a:moveTo>
                <a:pt x="0" y="474032"/>
              </a:moveTo>
              <a:lnTo>
                <a:pt x="220480" y="474032"/>
              </a:lnTo>
              <a:lnTo>
                <a:pt x="220480" y="0"/>
              </a:lnTo>
              <a:lnTo>
                <a:pt x="44096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789A-02FB-4D19-A15C-4CEBB72343A9}">
      <dsp:nvSpPr>
        <dsp:cNvPr id="0" name=""/>
        <dsp:cNvSpPr/>
      </dsp:nvSpPr>
      <dsp:spPr>
        <a:xfrm>
          <a:off x="5943688" y="1241515"/>
          <a:ext cx="440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960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02CA5-0749-40EC-AFCD-18A72F7A5C2C}">
      <dsp:nvSpPr>
        <dsp:cNvPr id="0" name=""/>
        <dsp:cNvSpPr/>
      </dsp:nvSpPr>
      <dsp:spPr>
        <a:xfrm>
          <a:off x="2438162" y="1287235"/>
          <a:ext cx="440960" cy="1422097"/>
        </a:xfrm>
        <a:custGeom>
          <a:avLst/>
          <a:gdLst/>
          <a:ahLst/>
          <a:cxnLst/>
          <a:rect l="0" t="0" r="0" b="0"/>
          <a:pathLst>
            <a:path>
              <a:moveTo>
                <a:pt x="0" y="1422097"/>
              </a:moveTo>
              <a:lnTo>
                <a:pt x="220480" y="1422097"/>
              </a:lnTo>
              <a:lnTo>
                <a:pt x="220480" y="0"/>
              </a:lnTo>
              <a:lnTo>
                <a:pt x="44096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2EBA9-0346-4A14-96E4-EE7B70599A40}">
      <dsp:nvSpPr>
        <dsp:cNvPr id="0" name=""/>
        <dsp:cNvSpPr/>
      </dsp:nvSpPr>
      <dsp:spPr>
        <a:xfrm>
          <a:off x="5961260" y="293450"/>
          <a:ext cx="440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960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AC762-835A-4328-95EF-7816D95A4087}">
      <dsp:nvSpPr>
        <dsp:cNvPr id="0" name=""/>
        <dsp:cNvSpPr/>
      </dsp:nvSpPr>
      <dsp:spPr>
        <a:xfrm>
          <a:off x="2438162" y="339170"/>
          <a:ext cx="440960" cy="2370162"/>
        </a:xfrm>
        <a:custGeom>
          <a:avLst/>
          <a:gdLst/>
          <a:ahLst/>
          <a:cxnLst/>
          <a:rect l="0" t="0" r="0" b="0"/>
          <a:pathLst>
            <a:path>
              <a:moveTo>
                <a:pt x="0" y="2370162"/>
              </a:moveTo>
              <a:lnTo>
                <a:pt x="220480" y="2370162"/>
              </a:lnTo>
              <a:lnTo>
                <a:pt x="220480" y="0"/>
              </a:lnTo>
              <a:lnTo>
                <a:pt x="44096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A71CF-8931-4141-8449-B252F156BCF6}">
      <dsp:nvSpPr>
        <dsp:cNvPr id="0" name=""/>
        <dsp:cNvSpPr/>
      </dsp:nvSpPr>
      <dsp:spPr>
        <a:xfrm>
          <a:off x="233359" y="2373101"/>
          <a:ext cx="2204802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Location of the farm</a:t>
          </a:r>
        </a:p>
      </dsp:txBody>
      <dsp:txXfrm>
        <a:off x="233359" y="2373101"/>
        <a:ext cx="2204802" cy="672464"/>
      </dsp:txXfrm>
    </dsp:sp>
    <dsp:sp modelId="{CE371538-01CE-4CB9-B2AB-B98F41DDBA14}">
      <dsp:nvSpPr>
        <dsp:cNvPr id="0" name=""/>
        <dsp:cNvSpPr/>
      </dsp:nvSpPr>
      <dsp:spPr>
        <a:xfrm>
          <a:off x="2879122" y="2938"/>
          <a:ext cx="3082137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Hvor</a:t>
          </a:r>
          <a:r>
            <a:rPr lang="en-GB" sz="1200" kern="1200" dirty="0"/>
            <a:t> er </a:t>
          </a:r>
          <a:r>
            <a:rPr lang="en-GB" sz="1200" kern="1200" dirty="0" err="1"/>
            <a:t>lokaliteten</a:t>
          </a:r>
          <a:r>
            <a:rPr lang="en-GB" sz="1200" kern="1200" dirty="0"/>
            <a:t> </a:t>
          </a:r>
          <a:r>
            <a:rPr lang="en-GB" sz="1200" kern="1200" dirty="0" err="1"/>
            <a:t>plassert</a:t>
          </a:r>
          <a:r>
            <a:rPr lang="en-GB" sz="1200" kern="1200" dirty="0"/>
            <a:t>?</a:t>
          </a:r>
        </a:p>
      </dsp:txBody>
      <dsp:txXfrm>
        <a:off x="2879122" y="2938"/>
        <a:ext cx="3082137" cy="672464"/>
      </dsp:txXfrm>
    </dsp:sp>
    <dsp:sp modelId="{3EB5DC96-4A7D-42E4-AB3F-22EC8BD809A3}">
      <dsp:nvSpPr>
        <dsp:cNvPr id="0" name=""/>
        <dsp:cNvSpPr/>
      </dsp:nvSpPr>
      <dsp:spPr>
        <a:xfrm>
          <a:off x="6402221" y="2938"/>
          <a:ext cx="2204802" cy="672464"/>
        </a:xfrm>
        <a:prstGeom prst="rect">
          <a:avLst/>
        </a:prstGeom>
        <a:solidFill>
          <a:srgbClr val="F8686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0</a:t>
          </a:r>
        </a:p>
      </dsp:txBody>
      <dsp:txXfrm>
        <a:off x="6402221" y="2938"/>
        <a:ext cx="2204802" cy="672464"/>
      </dsp:txXfrm>
    </dsp:sp>
    <dsp:sp modelId="{FDBF72F0-0130-48A7-9D94-466CD7804986}">
      <dsp:nvSpPr>
        <dsp:cNvPr id="0" name=""/>
        <dsp:cNvSpPr/>
      </dsp:nvSpPr>
      <dsp:spPr>
        <a:xfrm>
          <a:off x="2879122" y="951003"/>
          <a:ext cx="3064565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Hvor mange aktive lokaliteter med laksefiskprosduksjon finnes innenfor en radius på 10 km fra denne lokaliteten? [Settefiskanlegg]</a:t>
          </a:r>
          <a:endParaRPr lang="en-GB" sz="1200" kern="1200" dirty="0"/>
        </a:p>
      </dsp:txBody>
      <dsp:txXfrm>
        <a:off x="2879122" y="951003"/>
        <a:ext cx="3064565" cy="672464"/>
      </dsp:txXfrm>
    </dsp:sp>
    <dsp:sp modelId="{A8FB7070-751F-4788-B12D-20E5D410AB2D}">
      <dsp:nvSpPr>
        <dsp:cNvPr id="0" name=""/>
        <dsp:cNvSpPr/>
      </dsp:nvSpPr>
      <dsp:spPr>
        <a:xfrm>
          <a:off x="6384648" y="951003"/>
          <a:ext cx="2204802" cy="67246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1</a:t>
          </a:r>
        </a:p>
      </dsp:txBody>
      <dsp:txXfrm>
        <a:off x="6384648" y="951003"/>
        <a:ext cx="2204802" cy="672464"/>
      </dsp:txXfrm>
    </dsp:sp>
    <dsp:sp modelId="{D2678FA0-B4DD-4597-A4F9-129B3786332E}">
      <dsp:nvSpPr>
        <dsp:cNvPr id="0" name=""/>
        <dsp:cNvSpPr/>
      </dsp:nvSpPr>
      <dsp:spPr>
        <a:xfrm>
          <a:off x="2879122" y="1899068"/>
          <a:ext cx="3107845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Hvor mange aktive lokaliteter med laksefiskprosduksjon finnes innenfor en radius på 10 km fra denne lokaliteten? [Postsmolt]</a:t>
          </a:r>
          <a:endParaRPr lang="en-GB" sz="1200" kern="1200" dirty="0"/>
        </a:p>
      </dsp:txBody>
      <dsp:txXfrm>
        <a:off x="2879122" y="1899068"/>
        <a:ext cx="3107845" cy="672464"/>
      </dsp:txXfrm>
    </dsp:sp>
    <dsp:sp modelId="{E8033172-CA61-4A08-8F42-99B3432AD201}">
      <dsp:nvSpPr>
        <dsp:cNvPr id="0" name=""/>
        <dsp:cNvSpPr/>
      </dsp:nvSpPr>
      <dsp:spPr>
        <a:xfrm>
          <a:off x="6427929" y="1899068"/>
          <a:ext cx="2204802" cy="67246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1</a:t>
          </a:r>
        </a:p>
      </dsp:txBody>
      <dsp:txXfrm>
        <a:off x="6427929" y="1899068"/>
        <a:ext cx="2204802" cy="672464"/>
      </dsp:txXfrm>
    </dsp:sp>
    <dsp:sp modelId="{7F7F6B79-4BE3-4CA9-A30B-36D39D4C78CA}">
      <dsp:nvSpPr>
        <dsp:cNvPr id="0" name=""/>
        <dsp:cNvSpPr/>
      </dsp:nvSpPr>
      <dsp:spPr>
        <a:xfrm>
          <a:off x="2879122" y="2847133"/>
          <a:ext cx="3117304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Hvor mange aktive lokaliteter med laksefiskprosduksjon finnes innenfor en radius på 10 km fra denne lokaliteten? [Matfisk]</a:t>
          </a:r>
          <a:endParaRPr lang="en-GB" sz="1200" kern="1200" dirty="0"/>
        </a:p>
      </dsp:txBody>
      <dsp:txXfrm>
        <a:off x="2879122" y="2847133"/>
        <a:ext cx="3117304" cy="672464"/>
      </dsp:txXfrm>
    </dsp:sp>
    <dsp:sp modelId="{641D76EE-0C08-4D27-9519-3F4B8B31C0CA}">
      <dsp:nvSpPr>
        <dsp:cNvPr id="0" name=""/>
        <dsp:cNvSpPr/>
      </dsp:nvSpPr>
      <dsp:spPr>
        <a:xfrm>
          <a:off x="6437387" y="2847133"/>
          <a:ext cx="2204802" cy="672464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0,5</a:t>
          </a:r>
        </a:p>
      </dsp:txBody>
      <dsp:txXfrm>
        <a:off x="6437387" y="2847133"/>
        <a:ext cx="2204802" cy="672464"/>
      </dsp:txXfrm>
    </dsp:sp>
    <dsp:sp modelId="{29FAE755-9043-409B-B3B0-966B625B3AD9}">
      <dsp:nvSpPr>
        <dsp:cNvPr id="0" name=""/>
        <dsp:cNvSpPr/>
      </dsp:nvSpPr>
      <dsp:spPr>
        <a:xfrm>
          <a:off x="2867723" y="3796597"/>
          <a:ext cx="3104935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Hvor mange aktive lokaliteter med laksefiskprosduksjon finnes innenfor en radius på 10 km fra denne lokaliteten? [Slakteri og/eller videreforedlingsbedrift]</a:t>
          </a:r>
          <a:endParaRPr lang="en-GB" sz="1200" kern="1200" dirty="0"/>
        </a:p>
      </dsp:txBody>
      <dsp:txXfrm>
        <a:off x="2867723" y="3796597"/>
        <a:ext cx="3104935" cy="672464"/>
      </dsp:txXfrm>
    </dsp:sp>
    <dsp:sp modelId="{E09E90E7-0D05-419B-9B28-0287F6BDE27B}">
      <dsp:nvSpPr>
        <dsp:cNvPr id="0" name=""/>
        <dsp:cNvSpPr/>
      </dsp:nvSpPr>
      <dsp:spPr>
        <a:xfrm>
          <a:off x="6425018" y="3795198"/>
          <a:ext cx="2204802" cy="672464"/>
        </a:xfrm>
        <a:prstGeom prst="rect">
          <a:avLst/>
        </a:prstGeom>
        <a:solidFill>
          <a:srgbClr val="F8686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0</a:t>
          </a:r>
        </a:p>
      </dsp:txBody>
      <dsp:txXfrm>
        <a:off x="6425018" y="3795198"/>
        <a:ext cx="2204802" cy="672464"/>
      </dsp:txXfrm>
    </dsp:sp>
    <dsp:sp modelId="{11A6C78E-FC52-4B5D-804B-7F0B46E058BD}">
      <dsp:nvSpPr>
        <dsp:cNvPr id="0" name=""/>
        <dsp:cNvSpPr/>
      </dsp:nvSpPr>
      <dsp:spPr>
        <a:xfrm>
          <a:off x="2879122" y="4743264"/>
          <a:ext cx="3099732" cy="672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Finnes det gjerder, porter eller skilt som advarer personer og kjøretøy mot adgang til anlegget uten tillatelse?</a:t>
          </a:r>
          <a:endParaRPr lang="en-GB" sz="1200" kern="1200" dirty="0"/>
        </a:p>
      </dsp:txBody>
      <dsp:txXfrm>
        <a:off x="2879122" y="4743264"/>
        <a:ext cx="3099732" cy="672464"/>
      </dsp:txXfrm>
    </dsp:sp>
    <dsp:sp modelId="{12076AC9-AEBA-4886-BAC4-0BD83518BECF}">
      <dsp:nvSpPr>
        <dsp:cNvPr id="0" name=""/>
        <dsp:cNvSpPr/>
      </dsp:nvSpPr>
      <dsp:spPr>
        <a:xfrm>
          <a:off x="6419815" y="4743264"/>
          <a:ext cx="2204802" cy="67246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1</a:t>
          </a:r>
        </a:p>
      </dsp:txBody>
      <dsp:txXfrm>
        <a:off x="6419815" y="4743264"/>
        <a:ext cx="2204802" cy="672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F9B0-A9C5-4D8C-A0F1-95B92C22FEB8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5933F-087D-4A83-A050-925A3A3A21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7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9A3A1-1E27-4C62-87CE-4D0D9D7539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9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2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06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5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1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6D2E5-543D-4638-850D-C3F81E7E53D9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5285-6CE3-47B5-8BAE-5AA0E3DFC81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37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omments" Target="../comments/comment1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Data" Target="../diagrams/data1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17" Type="http://schemas.microsoft.com/office/2007/relationships/diagramDrawing" Target="../diagrams/drawing1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hart" Target="../charts/chart1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hart" Target="../charts/chart2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hart" Target="../charts/chart3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emf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should be name </a:t>
            </a:r>
            <a:r>
              <a:rPr lang="en-GB"/>
              <a:t>our shiny app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8285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44812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91570" y="1448120"/>
            <a:ext cx="110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63008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47116" y="1405995"/>
            <a:ext cx="1846384" cy="380679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823A05-C958-446D-BDEB-F7D0A32974D9}"/>
              </a:ext>
            </a:extLst>
          </p:cNvPr>
          <p:cNvSpPr txBox="1"/>
          <p:nvPr/>
        </p:nvSpPr>
        <p:spPr>
          <a:xfrm>
            <a:off x="4290646" y="2413669"/>
            <a:ext cx="5336931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</a:rPr>
              <a:t>Login</a:t>
            </a:r>
          </a:p>
          <a:p>
            <a:endParaRPr lang="en-GB" dirty="0"/>
          </a:p>
          <a:p>
            <a:r>
              <a:rPr lang="en-GB" dirty="0"/>
              <a:t>Email: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Password: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207C529-48A8-4236-9E09-0C2BE4CFCCB9}"/>
              </a:ext>
            </a:extLst>
          </p:cNvPr>
          <p:cNvSpPr txBox="1"/>
          <p:nvPr/>
        </p:nvSpPr>
        <p:spPr>
          <a:xfrm>
            <a:off x="4404945" y="3416761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margaridagl@hotmail.com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1798EB-BCDE-453D-BD39-8393040323B5}"/>
              </a:ext>
            </a:extLst>
          </p:cNvPr>
          <p:cNvSpPr txBox="1"/>
          <p:nvPr/>
        </p:nvSpPr>
        <p:spPr>
          <a:xfrm>
            <a:off x="4387360" y="4231054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***********</a:t>
            </a:r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83B7D47F-C482-47AF-B8E1-BC0DA8C8A143}"/>
              </a:ext>
            </a:extLst>
          </p:cNvPr>
          <p:cNvCxnSpPr/>
          <p:nvPr/>
        </p:nvCxnSpPr>
        <p:spPr>
          <a:xfrm>
            <a:off x="6796454" y="521286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65A7CF4C-E442-43B1-8CF2-EAA8568B1ECA}"/>
              </a:ext>
            </a:extLst>
          </p:cNvPr>
          <p:cNvSpPr/>
          <p:nvPr/>
        </p:nvSpPr>
        <p:spPr>
          <a:xfrm>
            <a:off x="8254926" y="2038661"/>
            <a:ext cx="3306489" cy="101729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to associate each questionnaire with an email and a password (they can only see their score and the average)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AE5F1EA-B46A-4F59-9C3E-4A5AC1FAA3ED}"/>
              </a:ext>
            </a:extLst>
          </p:cNvPr>
          <p:cNvSpPr txBox="1"/>
          <p:nvPr/>
        </p:nvSpPr>
        <p:spPr>
          <a:xfrm>
            <a:off x="7077420" y="5439979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EE082D3-938A-4446-83A6-524C171B4357}"/>
              </a:ext>
            </a:extLst>
          </p:cNvPr>
          <p:cNvSpPr/>
          <p:nvPr/>
        </p:nvSpPr>
        <p:spPr>
          <a:xfrm>
            <a:off x="260150" y="4000755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79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1158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48656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67659CD5-2057-4477-B4E8-469ADAE70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94580"/>
              </p:ext>
            </p:extLst>
          </p:nvPr>
        </p:nvGraphicFramePr>
        <p:xfrm>
          <a:off x="3323839" y="538161"/>
          <a:ext cx="7033845" cy="6426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4615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4088813810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3711218028"/>
                    </a:ext>
                  </a:extLst>
                </a:gridCol>
              </a:tblGrid>
              <a:tr h="287820">
                <a:tc>
                  <a:txBody>
                    <a:bodyPr/>
                    <a:lstStyle/>
                    <a:p>
                      <a:endParaRPr lang="en-GB" sz="105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 scoring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for Norway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80919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43783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1) Location of the farm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2) Introduction of live fish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3) Feed supply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4) </a:t>
                      </a:r>
                      <a:r>
                        <a:rPr lang="en-GB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Biovectors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66.66%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5) Personnel and visitors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84.21%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89.47%</a:t>
                      </a:r>
                    </a:p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6) Use of divers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0572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 Equipment and vehicles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70.97%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64.51%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25778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7986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09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8) Vaccination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72.73%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69.09%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791907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9) Disease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81.75%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83.10%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3343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10) Rearing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15362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11) Feed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95.20%%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724708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12) Waste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8595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13) Harvesting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28500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14) Equipment, Cleaning and Disinfection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89.58%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74.17%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644266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15) Biosecurity program and record keeping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91.11%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37334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85,8%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38195"/>
                  </a:ext>
                </a:extLst>
              </a:tr>
              <a:tr h="287820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25102"/>
                  </a:ext>
                </a:extLst>
              </a:tr>
              <a:tr h="327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Number of surveys completed: 46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49546"/>
                  </a:ext>
                </a:extLst>
              </a:tr>
            </a:tbl>
          </a:graphicData>
        </a:graphic>
      </p:graphicFrame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D616EAC-99C7-4D5C-AD30-A892E427F0EE}"/>
              </a:ext>
            </a:extLst>
          </p:cNvPr>
          <p:cNvCxnSpPr/>
          <p:nvPr/>
        </p:nvCxnSpPr>
        <p:spPr>
          <a:xfrm>
            <a:off x="2977700" y="5802411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28E17C-338C-4482-97DB-1E4D9243B2ED}"/>
              </a:ext>
            </a:extLst>
          </p:cNvPr>
          <p:cNvSpPr txBox="1"/>
          <p:nvPr/>
        </p:nvSpPr>
        <p:spPr>
          <a:xfrm>
            <a:off x="1815104" y="5848065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  <p:sp>
        <p:nvSpPr>
          <p:cNvPr id="30" name="Rounded Rectangular Callout 7">
            <a:extLst>
              <a:ext uri="{FF2B5EF4-FFF2-40B4-BE49-F238E27FC236}">
                <a16:creationId xmlns:a16="http://schemas.microsoft.com/office/drawing/2014/main" id="{9B76C8FA-556E-4991-B089-C93A1B194358}"/>
              </a:ext>
            </a:extLst>
          </p:cNvPr>
          <p:cNvSpPr/>
          <p:nvPr/>
        </p:nvSpPr>
        <p:spPr>
          <a:xfrm>
            <a:off x="10140261" y="3382309"/>
            <a:ext cx="1908981" cy="369332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into pdf file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9990E-2587-4F75-A892-7E1DEE105731}"/>
              </a:ext>
            </a:extLst>
          </p:cNvPr>
          <p:cNvSpPr txBox="1"/>
          <p:nvPr/>
        </p:nvSpPr>
        <p:spPr>
          <a:xfrm>
            <a:off x="10656277" y="657979"/>
            <a:ext cx="8001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PDF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B2AEEA8F-953C-46E9-8980-206086C0D9BA}"/>
              </a:ext>
            </a:extLst>
          </p:cNvPr>
          <p:cNvSpPr/>
          <p:nvPr/>
        </p:nvSpPr>
        <p:spPr>
          <a:xfrm>
            <a:off x="11174328" y="706365"/>
            <a:ext cx="192040" cy="2725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42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6C7710-1372-4F0E-8F36-289DBED3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10" y="995516"/>
            <a:ext cx="9196722" cy="53069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B792994-4C12-4874-B23D-8BB81ECD3CF7}"/>
              </a:ext>
            </a:extLst>
          </p:cNvPr>
          <p:cNvSpPr txBox="1"/>
          <p:nvPr/>
        </p:nvSpPr>
        <p:spPr>
          <a:xfrm>
            <a:off x="19664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17339F-398A-4F7E-A2C3-B153485584E4}"/>
              </a:ext>
            </a:extLst>
          </p:cNvPr>
          <p:cNvSpPr txBox="1"/>
          <p:nvPr/>
        </p:nvSpPr>
        <p:spPr>
          <a:xfrm>
            <a:off x="3564194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04C4C9-7453-45D2-97DF-5FBE12545539}"/>
              </a:ext>
            </a:extLst>
          </p:cNvPr>
          <p:cNvSpPr txBox="1"/>
          <p:nvPr/>
        </p:nvSpPr>
        <p:spPr>
          <a:xfrm>
            <a:off x="5161936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A9A1DE-3615-43B9-B5BA-89CB28D8C633}"/>
              </a:ext>
            </a:extLst>
          </p:cNvPr>
          <p:cNvSpPr txBox="1"/>
          <p:nvPr/>
        </p:nvSpPr>
        <p:spPr>
          <a:xfrm>
            <a:off x="63860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80A7C-24CD-48E7-85CD-2EC8C0D1CBF7}"/>
              </a:ext>
            </a:extLst>
          </p:cNvPr>
          <p:cNvSpPr txBox="1"/>
          <p:nvPr/>
        </p:nvSpPr>
        <p:spPr>
          <a:xfrm>
            <a:off x="7860890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FC7664-C5CC-4F1B-82C6-0A7579CA864A}"/>
              </a:ext>
            </a:extLst>
          </p:cNvPr>
          <p:cNvSpPr txBox="1"/>
          <p:nvPr/>
        </p:nvSpPr>
        <p:spPr>
          <a:xfrm>
            <a:off x="9248648" y="383217"/>
            <a:ext cx="15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Norway average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0125DB-E685-4E44-8120-28F12EA54426}"/>
              </a:ext>
            </a:extLst>
          </p:cNvPr>
          <p:cNvSpPr txBox="1"/>
          <p:nvPr/>
        </p:nvSpPr>
        <p:spPr>
          <a:xfrm>
            <a:off x="191729" y="152385"/>
            <a:ext cx="57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benchmarking&lt;-</a:t>
            </a:r>
            <a:r>
              <a:rPr lang="en-GB" dirty="0" err="1"/>
              <a:t>cbind</a:t>
            </a:r>
            <a:r>
              <a:rPr lang="en-GB" dirty="0"/>
              <a:t>(</a:t>
            </a:r>
            <a:r>
              <a:rPr lang="en-GB" dirty="0" err="1"/>
              <a:t>myscore,meanscore</a:t>
            </a:r>
            <a:r>
              <a:rPr lang="en-GB" dirty="0"/>
              <a:t>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1EC0AE2-D545-4714-B2B2-346C192A4FC7}"/>
              </a:ext>
            </a:extLst>
          </p:cNvPr>
          <p:cNvSpPr/>
          <p:nvPr/>
        </p:nvSpPr>
        <p:spPr>
          <a:xfrm>
            <a:off x="8970225" y="337051"/>
            <a:ext cx="1493833" cy="60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BD392D-875B-432C-9E2A-3345B59BBD57}"/>
              </a:ext>
            </a:extLst>
          </p:cNvPr>
          <p:cNvSpPr/>
          <p:nvPr/>
        </p:nvSpPr>
        <p:spPr>
          <a:xfrm>
            <a:off x="1823236" y="521717"/>
            <a:ext cx="1297859" cy="443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17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1158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7697C-FFF9-4498-B7C4-82F8BAF597E2}"/>
              </a:ext>
            </a:extLst>
          </p:cNvPr>
          <p:cNvSpPr txBox="1"/>
          <p:nvPr/>
        </p:nvSpPr>
        <p:spPr>
          <a:xfrm>
            <a:off x="5875344" y="657979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Benchmarking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829736-86B3-4A10-B461-A109022FA2D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9083"/>
          <a:stretch/>
        </p:blipFill>
        <p:spPr>
          <a:xfrm>
            <a:off x="3222265" y="1610889"/>
            <a:ext cx="7143750" cy="374108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B4F6FC7-4F07-4790-ACD0-DD3E0BA68A69}"/>
              </a:ext>
            </a:extLst>
          </p:cNvPr>
          <p:cNvSpPr/>
          <p:nvPr/>
        </p:nvSpPr>
        <p:spPr>
          <a:xfrm>
            <a:off x="4255476" y="5622680"/>
            <a:ext cx="131885" cy="123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5497ECD-B245-437C-B015-468531C913BB}"/>
              </a:ext>
            </a:extLst>
          </p:cNvPr>
          <p:cNvSpPr txBox="1"/>
          <p:nvPr/>
        </p:nvSpPr>
        <p:spPr>
          <a:xfrm>
            <a:off x="4387361" y="5545727"/>
            <a:ext cx="21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 score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861C33D-8A6D-404F-A7AA-6C83147FA753}"/>
              </a:ext>
            </a:extLst>
          </p:cNvPr>
          <p:cNvSpPr/>
          <p:nvPr/>
        </p:nvSpPr>
        <p:spPr>
          <a:xfrm>
            <a:off x="5743459" y="5622401"/>
            <a:ext cx="131885" cy="1230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CDB68C6-8EF3-404A-AC5D-E7C59259D1B4}"/>
              </a:ext>
            </a:extLst>
          </p:cNvPr>
          <p:cNvSpPr txBox="1"/>
          <p:nvPr/>
        </p:nvSpPr>
        <p:spPr>
          <a:xfrm>
            <a:off x="5876614" y="5545447"/>
            <a:ext cx="21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Average for Norway</a:t>
            </a: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B7CEDF50-C208-439D-B040-81C1F56C959D}"/>
              </a:ext>
            </a:extLst>
          </p:cNvPr>
          <p:cNvCxnSpPr/>
          <p:nvPr/>
        </p:nvCxnSpPr>
        <p:spPr>
          <a:xfrm>
            <a:off x="8836269" y="5872292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C988BD8-11BB-483D-8C6F-8739289FCF48}"/>
              </a:ext>
            </a:extLst>
          </p:cNvPr>
          <p:cNvSpPr txBox="1"/>
          <p:nvPr/>
        </p:nvSpPr>
        <p:spPr>
          <a:xfrm>
            <a:off x="9004193" y="6039610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8006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42758" y="-24338"/>
            <a:ext cx="11531510" cy="69066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D7697C-FFF9-4498-B7C4-82F8BAF597E2}"/>
              </a:ext>
            </a:extLst>
          </p:cNvPr>
          <p:cNvSpPr txBox="1"/>
          <p:nvPr/>
        </p:nvSpPr>
        <p:spPr>
          <a:xfrm>
            <a:off x="5875344" y="657979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Benchmarking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E3CE03E-69AC-4015-A18C-BD4696D947F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48" y="1544887"/>
            <a:ext cx="6986990" cy="493504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0D3AAF-DA16-4AFC-A72E-5B3C4373EE6B}"/>
              </a:ext>
            </a:extLst>
          </p:cNvPr>
          <p:cNvSpPr/>
          <p:nvPr/>
        </p:nvSpPr>
        <p:spPr>
          <a:xfrm>
            <a:off x="8168053" y="3130062"/>
            <a:ext cx="61547" cy="703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3E4B60A2-8C99-41E3-8E52-975669C2B047}"/>
              </a:ext>
            </a:extLst>
          </p:cNvPr>
          <p:cNvCxnSpPr>
            <a:cxnSpLocks/>
          </p:cNvCxnSpPr>
          <p:nvPr/>
        </p:nvCxnSpPr>
        <p:spPr>
          <a:xfrm flipV="1">
            <a:off x="8317523" y="2413669"/>
            <a:ext cx="2224454" cy="734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C3F08C4-5BB2-4690-8684-9046475BE0AB}"/>
              </a:ext>
            </a:extLst>
          </p:cNvPr>
          <p:cNvSpPr txBox="1"/>
          <p:nvPr/>
        </p:nvSpPr>
        <p:spPr>
          <a:xfrm>
            <a:off x="10629900" y="2275169"/>
            <a:ext cx="11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 score</a:t>
            </a:r>
          </a:p>
        </p:txBody>
      </p: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C9AF5184-AAB2-4B43-8BA3-69BFBB7994BB}"/>
              </a:ext>
            </a:extLst>
          </p:cNvPr>
          <p:cNvCxnSpPr/>
          <p:nvPr/>
        </p:nvCxnSpPr>
        <p:spPr>
          <a:xfrm>
            <a:off x="10612315" y="581953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CD5298B-7541-4DBC-886B-23A236BB749F}"/>
              </a:ext>
            </a:extLst>
          </p:cNvPr>
          <p:cNvSpPr txBox="1"/>
          <p:nvPr/>
        </p:nvSpPr>
        <p:spPr>
          <a:xfrm>
            <a:off x="10588022" y="6066181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42867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28086" y="951179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4914931" y="1033511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581847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528086" y="981955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graphicFrame>
        <p:nvGraphicFramePr>
          <p:cNvPr id="13" name="Tabela 17">
            <a:extLst>
              <a:ext uri="{FF2B5EF4-FFF2-40B4-BE49-F238E27FC236}">
                <a16:creationId xmlns:a16="http://schemas.microsoft.com/office/drawing/2014/main" id="{9112BB2B-74F2-40ED-A351-9639DD614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90955"/>
              </p:ext>
            </p:extLst>
          </p:nvPr>
        </p:nvGraphicFramePr>
        <p:xfrm>
          <a:off x="2883222" y="1659064"/>
          <a:ext cx="8127999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3891">
                  <a:extLst>
                    <a:ext uri="{9D8B030D-6E8A-4147-A177-3AD203B41FA5}">
                      <a16:colId xmlns:a16="http://schemas.microsoft.com/office/drawing/2014/main" val="3088493964"/>
                    </a:ext>
                  </a:extLst>
                </a:gridCol>
                <a:gridCol w="2004646">
                  <a:extLst>
                    <a:ext uri="{9D8B030D-6E8A-4147-A177-3AD203B41FA5}">
                      <a16:colId xmlns:a16="http://schemas.microsoft.com/office/drawing/2014/main" val="3346907698"/>
                    </a:ext>
                  </a:extLst>
                </a:gridCol>
                <a:gridCol w="1349462">
                  <a:extLst>
                    <a:ext uri="{9D8B030D-6E8A-4147-A177-3AD203B41FA5}">
                      <a16:colId xmlns:a16="http://schemas.microsoft.com/office/drawing/2014/main" val="2415171583"/>
                    </a:ext>
                  </a:extLst>
                </a:gridCol>
              </a:tblGrid>
              <a:tr h="132144">
                <a:tc>
                  <a:txBody>
                    <a:bodyPr/>
                    <a:lstStyle/>
                    <a:p>
                      <a:r>
                        <a:rPr lang="en-GB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85988"/>
                  </a:ext>
                </a:extLst>
              </a:tr>
              <a:tr h="132144">
                <a:tc>
                  <a:txBody>
                    <a:bodyPr/>
                    <a:lstStyle/>
                    <a:p>
                      <a:r>
                        <a:rPr lang="en-GB" sz="1400" dirty="0" err="1"/>
                        <a:t>Hvor</a:t>
                      </a:r>
                      <a:r>
                        <a:rPr lang="en-GB" sz="1400" dirty="0"/>
                        <a:t> er </a:t>
                      </a:r>
                      <a:r>
                        <a:rPr lang="en-GB" sz="1400" dirty="0" err="1"/>
                        <a:t>lokaliteten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plassert</a:t>
                      </a:r>
                      <a:r>
                        <a:rPr lang="en-GB" sz="1400" dirty="0"/>
                        <a:t>?</a:t>
                      </a:r>
                    </a:p>
                  </a:txBody>
                  <a:tcPr>
                    <a:solidFill>
                      <a:srgbClr val="F8686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åpen sjø, innaskjærs (fjord)</a:t>
                      </a:r>
                      <a:endParaRPr lang="en-GB" sz="1400" dirty="0"/>
                    </a:p>
                  </a:txBody>
                  <a:tcPr>
                    <a:solidFill>
                      <a:srgbClr val="F8686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0/4</a:t>
                      </a:r>
                    </a:p>
                  </a:txBody>
                  <a:tcPr>
                    <a:solidFill>
                      <a:srgbClr val="F8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6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Hvor mange aktive lokaliteter med laksefiskprosduksjon finnes innenfor en radius på 10 km fra denne lokaliteten? [Settefiskanlegg]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Ingen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5/5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Hvor mange aktive lokaliteter med laksefiskprosduksjon finnes innenfor en radius på 10 km fra denne lokaliteten? [Postsmolt]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Ingen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7/7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Hvor mange aktive lokaliteter med laksefiskprosduksjon finnes innenfor en radius på 10 km fra denne lokaliteten? [Matfisk]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1-5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lokaliteter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8/8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48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Hvor mange aktive lokaliteter med laksefiskprosduksjon finnes innenfor en radius på 10 km fra denne lokaliteten? [Slakteri og/eller videreforedlingsbedrift]</a:t>
                      </a:r>
                      <a:endParaRPr lang="en-GB" sz="1400" dirty="0"/>
                    </a:p>
                  </a:txBody>
                  <a:tcPr>
                    <a:solidFill>
                      <a:srgbClr val="F8686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1-5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lokaliteter</a:t>
                      </a:r>
                      <a:endParaRPr lang="en-GB" sz="1400" dirty="0"/>
                    </a:p>
                  </a:txBody>
                  <a:tcPr>
                    <a:solidFill>
                      <a:srgbClr val="F8686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0/8</a:t>
                      </a:r>
                    </a:p>
                  </a:txBody>
                  <a:tcPr>
                    <a:solidFill>
                      <a:srgbClr val="F8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9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Finnes det gjerder, porter eller skilt som advarer personer og kjøretøy mot adgang til anlegget uten tillatelse?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Ikke aktuelt, da lokaliteten ikke er på land</a:t>
                      </a:r>
                      <a:endParaRPr lang="en-GB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3/3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Subcategory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23/27</a:t>
                      </a:r>
                    </a:p>
                    <a:p>
                      <a:r>
                        <a:rPr lang="en-GB" dirty="0"/>
                        <a:t>(23*100)/27=85,2%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7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5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30402" y="957808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4957439" y="1070394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644240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625174" y="988584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AA831005-FDB5-4D79-A9E2-CBACC7221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329589"/>
              </p:ext>
            </p:extLst>
          </p:nvPr>
        </p:nvGraphicFramePr>
        <p:xfrm>
          <a:off x="2703091" y="1107453"/>
          <a:ext cx="8875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96175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30402" y="957808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4957439" y="1070394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644240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625174" y="988584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165A6B08-BFC8-46DA-9AB6-20558FA89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324895"/>
              </p:ext>
            </p:extLst>
          </p:nvPr>
        </p:nvGraphicFramePr>
        <p:xfrm>
          <a:off x="3100780" y="828906"/>
          <a:ext cx="8973306" cy="5984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54173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30402" y="957808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4957439" y="1070394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644240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625174" y="988584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E6093537-2E45-4317-85E9-209BF7B5B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404150"/>
              </p:ext>
            </p:extLst>
          </p:nvPr>
        </p:nvGraphicFramePr>
        <p:xfrm>
          <a:off x="3160564" y="135935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E01B623A-6AFE-4C2E-8C8F-DD4D31FD2782}"/>
              </a:ext>
            </a:extLst>
          </p:cNvPr>
          <p:cNvSpPr txBox="1"/>
          <p:nvPr/>
        </p:nvSpPr>
        <p:spPr>
          <a:xfrm>
            <a:off x="7429500" y="737755"/>
            <a:ext cx="251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could also use a lollipop graphic</a:t>
            </a:r>
          </a:p>
        </p:txBody>
      </p:sp>
    </p:spTree>
    <p:extLst>
      <p:ext uri="{BB962C8B-B14F-4D97-AF65-F5344CB8AC3E}">
        <p14:creationId xmlns:p14="http://schemas.microsoft.com/office/powerpoint/2010/main" val="168408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07590" y="386068"/>
            <a:ext cx="2303585" cy="65315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07590" y="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111588" y="10900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17914" y="399000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49AC5C8-DC73-4A37-9580-5C9E6919B544}"/>
              </a:ext>
            </a:extLst>
          </p:cNvPr>
          <p:cNvSpPr/>
          <p:nvPr/>
        </p:nvSpPr>
        <p:spPr>
          <a:xfrm>
            <a:off x="2530402" y="957808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23E9559-B09A-4B1A-B3EC-CBEAAF322F71}"/>
              </a:ext>
            </a:extLst>
          </p:cNvPr>
          <p:cNvSpPr/>
          <p:nvPr/>
        </p:nvSpPr>
        <p:spPr>
          <a:xfrm rot="10800000">
            <a:off x="4957439" y="1070394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2B88C-E6A1-48AF-81C4-76E9B36DBFA6}"/>
              </a:ext>
            </a:extLst>
          </p:cNvPr>
          <p:cNvSpPr txBox="1"/>
          <p:nvPr/>
        </p:nvSpPr>
        <p:spPr>
          <a:xfrm>
            <a:off x="2542405" y="644240"/>
            <a:ext cx="2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a subcategory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4BFB62-A75F-44E0-BBF1-A19A6227466E}"/>
              </a:ext>
            </a:extLst>
          </p:cNvPr>
          <p:cNvSpPr txBox="1"/>
          <p:nvPr/>
        </p:nvSpPr>
        <p:spPr>
          <a:xfrm>
            <a:off x="2625174" y="988584"/>
            <a:ext cx="2162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1) Location of the farm</a:t>
            </a:r>
            <a:endParaRPr lang="en-GB" sz="1200" dirty="0"/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B29FF6C1-AA1C-4287-9094-169C8A48B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966523"/>
              </p:ext>
            </p:extLst>
          </p:nvPr>
        </p:nvGraphicFramePr>
        <p:xfrm>
          <a:off x="3112654" y="137816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47519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8" y="715416"/>
            <a:ext cx="10578519" cy="569527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Line Callout 1 4"/>
          <p:cNvSpPr/>
          <p:nvPr/>
        </p:nvSpPr>
        <p:spPr>
          <a:xfrm>
            <a:off x="701616" y="97971"/>
            <a:ext cx="1845641" cy="310243"/>
          </a:xfrm>
          <a:prstGeom prst="borderCallout1">
            <a:avLst>
              <a:gd name="adj1" fmla="val 100232"/>
              <a:gd name="adj2" fmla="val 49834"/>
              <a:gd name="adj3" fmla="val 214092"/>
              <a:gd name="adj4" fmla="val 546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NVI logo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9103178" y="604157"/>
            <a:ext cx="2400300" cy="579664"/>
          </a:xfrm>
          <a:prstGeom prst="wedgeRoundRectCallout">
            <a:avLst>
              <a:gd name="adj1" fmla="val -74235"/>
              <a:gd name="adj2" fmla="val -149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Heading is “Biosecurity scoring system”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61415" y="1755318"/>
            <a:ext cx="3652156" cy="473529"/>
          </a:xfrm>
          <a:prstGeom prst="wedgeRoundRectCallout">
            <a:avLst>
              <a:gd name="adj1" fmla="val -53292"/>
              <a:gd name="adj2" fmla="val -778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choose question: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07528" y="975631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more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tabpanel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0793" y="1538968"/>
            <a:ext cx="2027279" cy="2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B3DBA2-4B02-4A9B-928B-8BBA9D41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725" y="1303152"/>
            <a:ext cx="7640357" cy="45568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B61919-5188-4D2E-92F1-28539C4EE395}"/>
              </a:ext>
            </a:extLst>
          </p:cNvPr>
          <p:cNvSpPr txBox="1"/>
          <p:nvPr/>
        </p:nvSpPr>
        <p:spPr>
          <a:xfrm>
            <a:off x="421337" y="809640"/>
            <a:ext cx="2989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pt-PT" sz="2000" dirty="0">
              <a:solidFill>
                <a:srgbClr val="00CCFF"/>
              </a:solidFill>
            </a:endParaRPr>
          </a:p>
          <a:p>
            <a:pPr lvl="0" algn="ctr"/>
            <a:r>
              <a:rPr lang="pt-PT" sz="2000" dirty="0"/>
              <a:t>2 </a:t>
            </a:r>
            <a:r>
              <a:rPr lang="pt-PT" sz="2000" dirty="0" err="1"/>
              <a:t>Categories</a:t>
            </a:r>
            <a:endParaRPr lang="pt-PT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rgbClr val="00CCFF"/>
                </a:solidFill>
              </a:rPr>
              <a:t>External</a:t>
            </a:r>
            <a:r>
              <a:rPr lang="pt-PT" sz="2000" dirty="0">
                <a:solidFill>
                  <a:srgbClr val="00CCFF"/>
                </a:solidFill>
              </a:rPr>
              <a:t> </a:t>
            </a:r>
            <a:r>
              <a:rPr lang="pt-PT" sz="2000" dirty="0" err="1">
                <a:solidFill>
                  <a:srgbClr val="00CCFF"/>
                </a:solidFill>
              </a:rPr>
              <a:t>biosecurity</a:t>
            </a:r>
            <a:endParaRPr lang="pt-PT" sz="2000" dirty="0">
              <a:solidFill>
                <a:srgbClr val="00CCFF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chemeClr val="accent6"/>
                </a:solidFill>
              </a:rPr>
              <a:t>Internal</a:t>
            </a:r>
            <a:r>
              <a:rPr lang="pt-PT" sz="2000" dirty="0">
                <a:solidFill>
                  <a:schemeClr val="accent6"/>
                </a:solidFill>
              </a:rPr>
              <a:t> </a:t>
            </a:r>
            <a:r>
              <a:rPr lang="pt-PT" sz="2000" dirty="0" err="1">
                <a:solidFill>
                  <a:schemeClr val="accent6"/>
                </a:solidFill>
              </a:rPr>
              <a:t>biosecurity</a:t>
            </a:r>
            <a:endParaRPr lang="pt-PT" sz="2000" dirty="0">
              <a:solidFill>
                <a:schemeClr val="accent6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628E9F-E2C1-4080-A367-CF31490451DC}"/>
              </a:ext>
            </a:extLst>
          </p:cNvPr>
          <p:cNvSpPr txBox="1"/>
          <p:nvPr/>
        </p:nvSpPr>
        <p:spPr>
          <a:xfrm>
            <a:off x="280431" y="2963007"/>
            <a:ext cx="4062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Hatchery:</a:t>
            </a:r>
          </a:p>
          <a:p>
            <a:r>
              <a:rPr lang="en-GB" dirty="0"/>
              <a:t>Internal Biosecurity- 7 subcategories</a:t>
            </a:r>
          </a:p>
          <a:p>
            <a:r>
              <a:rPr lang="en-GB" dirty="0"/>
              <a:t>External Biosecurity- 7 subcategories</a:t>
            </a:r>
          </a:p>
          <a:p>
            <a:endParaRPr lang="en-GB" dirty="0"/>
          </a:p>
          <a:p>
            <a:r>
              <a:rPr lang="en-GB" dirty="0"/>
              <a:t>On-growing:</a:t>
            </a:r>
          </a:p>
          <a:p>
            <a:r>
              <a:rPr lang="en-GB" dirty="0"/>
              <a:t>Internal Biosecurity- 7 subcategories</a:t>
            </a:r>
          </a:p>
          <a:p>
            <a:r>
              <a:rPr lang="en-GB" dirty="0"/>
              <a:t>External Biosecurity- 8 subcategories</a:t>
            </a:r>
          </a:p>
          <a:p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2DE65E-348F-4C34-9944-4E09F8121752}"/>
              </a:ext>
            </a:extLst>
          </p:cNvPr>
          <p:cNvSpPr txBox="1"/>
          <p:nvPr/>
        </p:nvSpPr>
        <p:spPr>
          <a:xfrm>
            <a:off x="421336" y="230298"/>
            <a:ext cx="415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Explanation (Not for the app)</a:t>
            </a:r>
          </a:p>
        </p:txBody>
      </p:sp>
    </p:spTree>
    <p:extLst>
      <p:ext uri="{BB962C8B-B14F-4D97-AF65-F5344CB8AC3E}">
        <p14:creationId xmlns:p14="http://schemas.microsoft.com/office/powerpoint/2010/main" val="18096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71DC220-7C12-4F52-A525-D85A1FB4B8E1}"/>
              </a:ext>
            </a:extLst>
          </p:cNvPr>
          <p:cNvCxnSpPr/>
          <p:nvPr/>
        </p:nvCxnSpPr>
        <p:spPr>
          <a:xfrm>
            <a:off x="291403" y="6461090"/>
            <a:ext cx="116259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E0A9D7-F8AE-4775-9CA0-CD38B3E5EF87}"/>
              </a:ext>
            </a:extLst>
          </p:cNvPr>
          <p:cNvSpPr txBox="1"/>
          <p:nvPr/>
        </p:nvSpPr>
        <p:spPr>
          <a:xfrm>
            <a:off x="189037" y="3783502"/>
            <a:ext cx="147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Subcategorias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FC73A7C-74A2-45BE-B3E5-E881293C1DEC}"/>
              </a:ext>
            </a:extLst>
          </p:cNvPr>
          <p:cNvGraphicFramePr/>
          <p:nvPr/>
        </p:nvGraphicFramePr>
        <p:xfrm>
          <a:off x="207035" y="1629926"/>
          <a:ext cx="6320162" cy="3612204"/>
        </p:xfrm>
        <a:graphic>
          <a:graphicData uri="http://schemas.openxmlformats.org/drawingml/2006/table">
            <a:tbl>
              <a:tblPr firstRow="1" firstCol="1" bandRow="1"/>
              <a:tblGrid>
                <a:gridCol w="2032540">
                  <a:extLst>
                    <a:ext uri="{9D8B030D-6E8A-4147-A177-3AD203B41FA5}">
                      <a16:colId xmlns:a16="http://schemas.microsoft.com/office/drawing/2014/main" val="1645159177"/>
                    </a:ext>
                  </a:extLst>
                </a:gridCol>
                <a:gridCol w="919836">
                  <a:extLst>
                    <a:ext uri="{9D8B030D-6E8A-4147-A177-3AD203B41FA5}">
                      <a16:colId xmlns:a16="http://schemas.microsoft.com/office/drawing/2014/main" val="3015730756"/>
                    </a:ext>
                  </a:extLst>
                </a:gridCol>
                <a:gridCol w="919836">
                  <a:extLst>
                    <a:ext uri="{9D8B030D-6E8A-4147-A177-3AD203B41FA5}">
                      <a16:colId xmlns:a16="http://schemas.microsoft.com/office/drawing/2014/main" val="4123710378"/>
                    </a:ext>
                  </a:extLst>
                </a:gridCol>
                <a:gridCol w="925770">
                  <a:extLst>
                    <a:ext uri="{9D8B030D-6E8A-4147-A177-3AD203B41FA5}">
                      <a16:colId xmlns:a16="http://schemas.microsoft.com/office/drawing/2014/main" val="2443640862"/>
                    </a:ext>
                  </a:extLst>
                </a:gridCol>
                <a:gridCol w="925770">
                  <a:extLst>
                    <a:ext uri="{9D8B030D-6E8A-4147-A177-3AD203B41FA5}">
                      <a16:colId xmlns:a16="http://schemas.microsoft.com/office/drawing/2014/main" val="2145737160"/>
                    </a:ext>
                  </a:extLst>
                </a:gridCol>
                <a:gridCol w="596410">
                  <a:extLst>
                    <a:ext uri="{9D8B030D-6E8A-4147-A177-3AD203B41FA5}">
                      <a16:colId xmlns:a16="http://schemas.microsoft.com/office/drawing/2014/main" val="2266488632"/>
                    </a:ext>
                  </a:extLst>
                </a:gridCol>
              </a:tblGrid>
              <a:tr h="575576">
                <a:tc rowSpan="2"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 the question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Answer possibilities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66930"/>
                  </a:ext>
                </a:extLst>
              </a:tr>
              <a:tr h="15875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1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849296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 you keep the gate locked when not in use?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108756"/>
                  </a:ext>
                </a:extLst>
              </a:tr>
              <a:tr h="60872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there fences, gates and or signs on the facility which prevent people and vehicles from entering without permission?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988256"/>
                  </a:ext>
                </a:extLst>
              </a:tr>
              <a:tr h="45873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 you control and monitor visitors and vehicles entering and exiting the facility?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88481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there footbaths at all entrances to the facility?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99313"/>
                  </a:ext>
                </a:extLst>
              </a:tr>
              <a:tr h="95924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 vehicles disinfected on entry to the facility?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-Yes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-Don’t know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65683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6AD73BBC-2647-44FB-93DC-A4897979E01B}"/>
              </a:ext>
            </a:extLst>
          </p:cNvPr>
          <p:cNvSpPr txBox="1"/>
          <p:nvPr/>
        </p:nvSpPr>
        <p:spPr>
          <a:xfrm>
            <a:off x="6724995" y="482508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A30D1F-CEEC-440B-9594-966F3C305827}"/>
              </a:ext>
            </a:extLst>
          </p:cNvPr>
          <p:cNvSpPr txBox="1"/>
          <p:nvPr/>
        </p:nvSpPr>
        <p:spPr>
          <a:xfrm>
            <a:off x="6724995" y="922831"/>
            <a:ext cx="449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Subcategory</a:t>
            </a:r>
            <a:r>
              <a:rPr lang="pt-PT" dirty="0"/>
              <a:t>: </a:t>
            </a:r>
            <a:r>
              <a:rPr lang="en-GB" sz="1800" dirty="0">
                <a:effectLst/>
                <a:ea typeface="Calibri" panose="020F0502020204030204" pitchFamily="34" charset="0"/>
              </a:rPr>
              <a:t>Facility entry and exit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28C2795-4694-4BD7-8101-CE39C827490A}"/>
              </a:ext>
            </a:extLst>
          </p:cNvPr>
          <p:cNvSpPr txBox="1"/>
          <p:nvPr/>
        </p:nvSpPr>
        <p:spPr>
          <a:xfrm>
            <a:off x="6700057" y="2111020"/>
            <a:ext cx="5147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Calibri" panose="020F0502020204030204" pitchFamily="34" charset="0"/>
              </a:rPr>
              <a:t>5 questions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1- </a:t>
            </a:r>
            <a:r>
              <a:rPr lang="en-GB" sz="1800" dirty="0">
                <a:effectLst/>
                <a:ea typeface="Calibri" panose="020F0502020204030204" pitchFamily="34" charset="0"/>
              </a:rPr>
              <a:t>full presence of biosecurity measure/ total absence of risk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0-</a:t>
            </a:r>
            <a:r>
              <a:rPr lang="en-GB" sz="1800" dirty="0">
                <a:effectLst/>
                <a:ea typeface="Calibri" panose="020F0502020204030204" pitchFamily="34" charset="0"/>
              </a:rPr>
              <a:t> total absence of biosecurity measure/ full presence of risk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02F10B-89BC-4E60-B6D7-C270247BD5D8}"/>
              </a:ext>
            </a:extLst>
          </p:cNvPr>
          <p:cNvSpPr txBox="1"/>
          <p:nvPr/>
        </p:nvSpPr>
        <p:spPr>
          <a:xfrm>
            <a:off x="6700057" y="1350834"/>
            <a:ext cx="50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a typeface="Calibri" panose="020F0502020204030204" pitchFamily="34" charset="0"/>
              </a:rPr>
              <a:t>H</a:t>
            </a:r>
            <a:r>
              <a:rPr lang="en-GB" sz="1800" dirty="0">
                <a:effectLst/>
                <a:ea typeface="Calibri" panose="020F0502020204030204" pitchFamily="34" charset="0"/>
              </a:rPr>
              <a:t>atcheries: experts attributed a weight of 6.7</a:t>
            </a:r>
            <a:endParaRPr lang="pt-PT" dirty="0"/>
          </a:p>
        </p:txBody>
      </p:sp>
      <p:sp>
        <p:nvSpPr>
          <p:cNvPr id="12" name="Fluxograma: Terminador 11">
            <a:extLst>
              <a:ext uri="{FF2B5EF4-FFF2-40B4-BE49-F238E27FC236}">
                <a16:creationId xmlns:a16="http://schemas.microsoft.com/office/drawing/2014/main" id="{7319564E-915D-4298-BACF-01F6FEC04D9C}"/>
              </a:ext>
            </a:extLst>
          </p:cNvPr>
          <p:cNvSpPr/>
          <p:nvPr/>
        </p:nvSpPr>
        <p:spPr>
          <a:xfrm>
            <a:off x="3111554" y="2333886"/>
            <a:ext cx="447160" cy="17031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Fluxograma: Terminador 16">
            <a:extLst>
              <a:ext uri="{FF2B5EF4-FFF2-40B4-BE49-F238E27FC236}">
                <a16:creationId xmlns:a16="http://schemas.microsoft.com/office/drawing/2014/main" id="{B2CC3F2F-45AF-46F3-9B95-EDE2FD14136D}"/>
              </a:ext>
            </a:extLst>
          </p:cNvPr>
          <p:cNvSpPr/>
          <p:nvPr/>
        </p:nvSpPr>
        <p:spPr>
          <a:xfrm>
            <a:off x="4950201" y="2731104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Fluxograma: Terminador 17">
            <a:extLst>
              <a:ext uri="{FF2B5EF4-FFF2-40B4-BE49-F238E27FC236}">
                <a16:creationId xmlns:a16="http://schemas.microsoft.com/office/drawing/2014/main" id="{F94BD778-F6BE-47DB-BD92-DF9F4A4B9672}"/>
              </a:ext>
            </a:extLst>
          </p:cNvPr>
          <p:cNvSpPr/>
          <p:nvPr/>
        </p:nvSpPr>
        <p:spPr>
          <a:xfrm>
            <a:off x="4952706" y="3322103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Fluxograma: Terminador 18">
            <a:extLst>
              <a:ext uri="{FF2B5EF4-FFF2-40B4-BE49-F238E27FC236}">
                <a16:creationId xmlns:a16="http://schemas.microsoft.com/office/drawing/2014/main" id="{4C9A9571-8FD4-44C6-A7DD-64CA7B0826E7}"/>
              </a:ext>
            </a:extLst>
          </p:cNvPr>
          <p:cNvSpPr/>
          <p:nvPr/>
        </p:nvSpPr>
        <p:spPr>
          <a:xfrm>
            <a:off x="3061216" y="3823341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Fluxograma: Terminador 20">
            <a:extLst>
              <a:ext uri="{FF2B5EF4-FFF2-40B4-BE49-F238E27FC236}">
                <a16:creationId xmlns:a16="http://schemas.microsoft.com/office/drawing/2014/main" id="{59C210A1-23D6-4DFC-9020-BEA2B00CBA0B}"/>
              </a:ext>
            </a:extLst>
          </p:cNvPr>
          <p:cNvSpPr/>
          <p:nvPr/>
        </p:nvSpPr>
        <p:spPr>
          <a:xfrm>
            <a:off x="4950200" y="4264740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52A362-0CEF-4688-BEAE-6835A6ABFB1F}"/>
                  </a:ext>
                </a:extLst>
              </p:cNvPr>
              <p:cNvSpPr txBox="1"/>
              <p:nvPr/>
            </p:nvSpPr>
            <p:spPr>
              <a:xfrm>
                <a:off x="6999264" y="4352631"/>
                <a:ext cx="5566421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/>
                  <a:t>Subcategory score </a:t>
                </a:r>
                <a:r>
                  <a:rPr lang="pt-PT" sz="2000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1∗5+1∗5+0∗6+9∗1+9∗0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  <m:r>
                      <a:rPr lang="pt-PT" b="0" i="1" smtClean="0">
                        <a:latin typeface="Cambria Math" panose="02040503050406030204" pitchFamily="18" charset="0"/>
                      </a:rPr>
                      <m:t>)∗6.7</m:t>
                    </m:r>
                  </m:oMath>
                </a14:m>
                <a:endParaRPr lang="pt-PT" sz="2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52A362-0CEF-4688-BEAE-6835A6ABF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264" y="4352631"/>
                <a:ext cx="5566421" cy="496546"/>
              </a:xfrm>
              <a:prstGeom prst="rect">
                <a:avLst/>
              </a:prstGeom>
              <a:blipFill>
                <a:blip r:embed="rId3"/>
                <a:stretch>
                  <a:fillRect l="-876" b="-12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8B391D-C285-4AB0-A0BE-95888F7125EF}"/>
              </a:ext>
            </a:extLst>
          </p:cNvPr>
          <p:cNvSpPr txBox="1"/>
          <p:nvPr/>
        </p:nvSpPr>
        <p:spPr>
          <a:xfrm>
            <a:off x="6700057" y="3842997"/>
            <a:ext cx="52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Calibri" panose="020F0502020204030204" pitchFamily="34" charset="0"/>
              </a:rPr>
              <a:t>M</a:t>
            </a:r>
            <a:r>
              <a:rPr lang="en-GB" sz="1800" dirty="0">
                <a:effectLst/>
                <a:ea typeface="Calibri" panose="020F0502020204030204" pitchFamily="34" charset="0"/>
              </a:rPr>
              <a:t>aximum score of 34</a:t>
            </a:r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003E304-4EFB-441B-8EAE-2E920106A23D}"/>
              </a:ext>
            </a:extLst>
          </p:cNvPr>
          <p:cNvSpPr txBox="1"/>
          <p:nvPr/>
        </p:nvSpPr>
        <p:spPr>
          <a:xfrm>
            <a:off x="7286104" y="5078943"/>
            <a:ext cx="52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Subcategory</a:t>
            </a:r>
            <a:r>
              <a:rPr lang="pt-PT" dirty="0"/>
              <a:t> score = 0.56*6.7=3.75</a:t>
            </a:r>
          </a:p>
        </p:txBody>
      </p:sp>
      <p:sp>
        <p:nvSpPr>
          <p:cNvPr id="25" name="Fluxograma: Terminador 24">
            <a:extLst>
              <a:ext uri="{FF2B5EF4-FFF2-40B4-BE49-F238E27FC236}">
                <a16:creationId xmlns:a16="http://schemas.microsoft.com/office/drawing/2014/main" id="{8D134056-DAE0-456C-8A8A-3F9A5BB335B0}"/>
              </a:ext>
            </a:extLst>
          </p:cNvPr>
          <p:cNvSpPr/>
          <p:nvPr/>
        </p:nvSpPr>
        <p:spPr>
          <a:xfrm>
            <a:off x="10160404" y="5121252"/>
            <a:ext cx="540329" cy="237160"/>
          </a:xfrm>
          <a:prstGeom prst="flowChartTermina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AF581FB4-B355-4514-9155-399E6E0C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67" y="5667835"/>
            <a:ext cx="9017439" cy="67547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FBBAD26-AB3A-4653-992E-81A8301E0B78}"/>
              </a:ext>
            </a:extLst>
          </p:cNvPr>
          <p:cNvSpPr/>
          <p:nvPr/>
        </p:nvSpPr>
        <p:spPr>
          <a:xfrm>
            <a:off x="291403" y="120581"/>
            <a:ext cx="823964" cy="803868"/>
          </a:xfrm>
          <a:prstGeom prst="ellipse">
            <a:avLst/>
          </a:prstGeom>
          <a:solidFill>
            <a:srgbClr val="8F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8" name="Gráfico 27" descr="Internet destaque">
            <a:extLst>
              <a:ext uri="{FF2B5EF4-FFF2-40B4-BE49-F238E27FC236}">
                <a16:creationId xmlns:a16="http://schemas.microsoft.com/office/drawing/2014/main" id="{539B4FEB-9BD0-4851-A8A0-9762A186F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46" y="108398"/>
            <a:ext cx="759076" cy="75907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D2D425-CF51-4C77-B968-9C202C01399D}"/>
              </a:ext>
            </a:extLst>
          </p:cNvPr>
          <p:cNvSpPr txBox="1"/>
          <p:nvPr/>
        </p:nvSpPr>
        <p:spPr>
          <a:xfrm>
            <a:off x="1195755" y="254172"/>
            <a:ext cx="42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sng" strike="noStrike" dirty="0">
                <a:solidFill>
                  <a:srgbClr val="000000"/>
                </a:solidFill>
                <a:effectLst/>
              </a:rPr>
              <a:t>Materials and methods</a:t>
            </a:r>
            <a:endParaRPr lang="en-GB" sz="3200" u="sng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CBF5D83-BFD6-48C2-A57D-168843F4DA4A}"/>
              </a:ext>
            </a:extLst>
          </p:cNvPr>
          <p:cNvSpPr txBox="1"/>
          <p:nvPr/>
        </p:nvSpPr>
        <p:spPr>
          <a:xfrm>
            <a:off x="291403" y="6473984"/>
            <a:ext cx="1162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BIOSECURITY AND RISK OF DISEASE INTRODUCTION AND SPREAD IN MEDITERRANEAN SEABASS AND SEABREAM FARMS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3714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 animBg="1"/>
      <p:bldP spid="17" grpId="0" animBg="1"/>
      <p:bldP spid="18" grpId="0" animBg="1"/>
      <p:bldP spid="19" grpId="0" animBg="1"/>
      <p:bldP spid="21" grpId="0" animBg="1"/>
      <p:bldP spid="15" grpId="0"/>
      <p:bldP spid="16" grpId="0"/>
      <p:bldP spid="24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7393"/>
            <a:ext cx="10515600" cy="5809570"/>
          </a:xfrm>
        </p:spPr>
        <p:txBody>
          <a:bodyPr/>
          <a:lstStyle/>
          <a:p>
            <a:r>
              <a:rPr lang="en-GB" dirty="0" err="1"/>
              <a:t>TabPanel</a:t>
            </a:r>
            <a:r>
              <a:rPr lang="en-GB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Summary statistics </a:t>
            </a:r>
          </a:p>
          <a:p>
            <a:pPr lvl="2"/>
            <a:r>
              <a:rPr lang="en-GB" dirty="0"/>
              <a:t>With </a:t>
            </a:r>
            <a:r>
              <a:rPr lang="en-GB" dirty="0" err="1"/>
              <a:t>dropboxes</a:t>
            </a:r>
            <a:r>
              <a:rPr lang="en-GB" dirty="0"/>
              <a:t> for choosing 1) Section from section 1 to section 18; 2) Question, list of questions within each section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Tables and figures from scoring results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….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Guideline for best practice biosecurity </a:t>
            </a:r>
          </a:p>
        </p:txBody>
      </p:sp>
    </p:spTree>
    <p:extLst>
      <p:ext uri="{BB962C8B-B14F-4D97-AF65-F5344CB8AC3E}">
        <p14:creationId xmlns:p14="http://schemas.microsoft.com/office/powerpoint/2010/main" val="428962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82368" y="545123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61792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pic>
        <p:nvPicPr>
          <p:cNvPr id="2052" name="Picture 4" descr="Gate2Growth">
            <a:extLst>
              <a:ext uri="{FF2B5EF4-FFF2-40B4-BE49-F238E27FC236}">
                <a16:creationId xmlns:a16="http://schemas.microsoft.com/office/drawing/2014/main" id="{3DC52CDC-BFCF-403B-8AAF-1DAE0654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4" y="1121019"/>
            <a:ext cx="1440780" cy="1282294"/>
          </a:xfrm>
          <a:prstGeom prst="rect">
            <a:avLst/>
          </a:prstGeom>
          <a:noFill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747B2E6-69B0-4BE1-9816-07A3F3EB70C0}"/>
              </a:ext>
            </a:extLst>
          </p:cNvPr>
          <p:cNvSpPr txBox="1"/>
          <p:nvPr/>
        </p:nvSpPr>
        <p:spPr>
          <a:xfrm>
            <a:off x="6175131" y="1095261"/>
            <a:ext cx="2214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WELCOME</a:t>
            </a:r>
            <a:r>
              <a:rPr lang="en-GB" sz="1400" dirty="0"/>
              <a:t>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3C12FE-8D5D-4380-A657-9280290DC808}"/>
              </a:ext>
            </a:extLst>
          </p:cNvPr>
          <p:cNvSpPr txBox="1"/>
          <p:nvPr/>
        </p:nvSpPr>
        <p:spPr>
          <a:xfrm>
            <a:off x="2595591" y="2966909"/>
            <a:ext cx="84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aim of our study was to obtain an overview of farm and health management, biosecurity measures, fish health monitoring and disease diagnostics of Norwegian Atlantic Salmon farms.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E964A0-5C10-4126-805A-097B7C1C1A69}"/>
              </a:ext>
            </a:extLst>
          </p:cNvPr>
          <p:cNvSpPr txBox="1"/>
          <p:nvPr/>
        </p:nvSpPr>
        <p:spPr>
          <a:xfrm>
            <a:off x="2577067" y="3427205"/>
            <a:ext cx="832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This app will allow you to visualize what biosecurity measures farmers apply on their facility and what factors are potentially associated with high mortality.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75D983-C034-434F-84A3-30E3DBFE088D}"/>
              </a:ext>
            </a:extLst>
          </p:cNvPr>
          <p:cNvSpPr txBox="1"/>
          <p:nvPr/>
        </p:nvSpPr>
        <p:spPr>
          <a:xfrm>
            <a:off x="2567261" y="3868287"/>
            <a:ext cx="873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You will also be able to evaluate your farm biosecurity level with a biosecurity scoring system developed for Atlantic Salmon farms, on the basis of farm management and biosecurity practices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D1AA301-14CA-4AAF-858E-91528DD25B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1143" r="18377" b="21117"/>
          <a:stretch/>
        </p:blipFill>
        <p:spPr>
          <a:xfrm>
            <a:off x="2549863" y="1390468"/>
            <a:ext cx="9256930" cy="151012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039F3A40-905C-4CA0-9D99-344FE9681378}"/>
              </a:ext>
            </a:extLst>
          </p:cNvPr>
          <p:cNvSpPr txBox="1"/>
          <p:nvPr/>
        </p:nvSpPr>
        <p:spPr>
          <a:xfrm>
            <a:off x="2673219" y="1600254"/>
            <a:ext cx="58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1"/>
                </a:solidFill>
                <a:latin typeface="EUAlbertina"/>
              </a:rPr>
              <a:t>Biosecurity is key to prevent the introduction, development and spread of transmissible animal diseases to, from and within an animal population.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B945B7-54CC-4371-92D2-B20CA611B293}"/>
              </a:ext>
            </a:extLst>
          </p:cNvPr>
          <p:cNvSpPr txBox="1"/>
          <p:nvPr/>
        </p:nvSpPr>
        <p:spPr>
          <a:xfrm>
            <a:off x="2577067" y="4765243"/>
            <a:ext cx="3059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Collaborators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description: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Funding agency: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Links to relevant websites: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Contact Person:</a:t>
            </a:r>
          </a:p>
          <a:p>
            <a:endParaRPr lang="en-GB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F4D91A5-1B01-47AB-8739-9BEC7C61B8A3}"/>
              </a:ext>
            </a:extLst>
          </p:cNvPr>
          <p:cNvSpPr/>
          <p:nvPr/>
        </p:nvSpPr>
        <p:spPr>
          <a:xfrm>
            <a:off x="256602" y="2626087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17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37392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7647C1-61E5-4CA7-BF77-80C612D87A0C}"/>
              </a:ext>
            </a:extLst>
          </p:cNvPr>
          <p:cNvSpPr txBox="1"/>
          <p:nvPr/>
        </p:nvSpPr>
        <p:spPr>
          <a:xfrm>
            <a:off x="2540977" y="1209210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What is biosecurity: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239099-C474-4B4A-B643-BD132B4A6CBB}"/>
              </a:ext>
            </a:extLst>
          </p:cNvPr>
          <p:cNvSpPr txBox="1"/>
          <p:nvPr/>
        </p:nvSpPr>
        <p:spPr>
          <a:xfrm>
            <a:off x="2505855" y="1923483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Importance of biosecurity: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810ECC-C088-498B-929C-12FDFE7D4E1B}"/>
              </a:ext>
            </a:extLst>
          </p:cNvPr>
          <p:cNvSpPr txBox="1"/>
          <p:nvPr/>
        </p:nvSpPr>
        <p:spPr>
          <a:xfrm>
            <a:off x="2540977" y="4928992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External biosecurity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5E35BE-FAA7-4583-9B88-CFBCC5ACB866}"/>
              </a:ext>
            </a:extLst>
          </p:cNvPr>
          <p:cNvSpPr txBox="1"/>
          <p:nvPr/>
        </p:nvSpPr>
        <p:spPr>
          <a:xfrm>
            <a:off x="2549863" y="4144382"/>
            <a:ext cx="333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Biosecurity evaluation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F01448-8683-4254-97C5-9703926E7BD3}"/>
              </a:ext>
            </a:extLst>
          </p:cNvPr>
          <p:cNvSpPr txBox="1"/>
          <p:nvPr/>
        </p:nvSpPr>
        <p:spPr>
          <a:xfrm>
            <a:off x="2540977" y="5713602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Internal biosecurity</a:t>
            </a:r>
          </a:p>
        </p:txBody>
      </p:sp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363B40-5CAA-40C9-B543-85527A387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8526" y="2365477"/>
            <a:ext cx="1903923" cy="1418272"/>
          </a:xfrm>
          <a:prstGeom prst="rect">
            <a:avLst/>
          </a:prstGeom>
        </p:spPr>
      </p:pic>
      <p:sp>
        <p:nvSpPr>
          <p:cNvPr id="24" name="Rounded Rectangular Callout 7">
            <a:extLst>
              <a:ext uri="{FF2B5EF4-FFF2-40B4-BE49-F238E27FC236}">
                <a16:creationId xmlns:a16="http://schemas.microsoft.com/office/drawing/2014/main" id="{A3EEE9A2-6DF6-4C06-A712-C5EC77972C68}"/>
              </a:ext>
            </a:extLst>
          </p:cNvPr>
          <p:cNvSpPr/>
          <p:nvPr/>
        </p:nvSpPr>
        <p:spPr>
          <a:xfrm>
            <a:off x="8220180" y="2740549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817B9-8B60-4218-9835-87BDF092753E}"/>
              </a:ext>
            </a:extLst>
          </p:cNvPr>
          <p:cNvSpPr/>
          <p:nvPr/>
        </p:nvSpPr>
        <p:spPr>
          <a:xfrm>
            <a:off x="256602" y="2976004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91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26516" y="556895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C54D03-B2A3-4413-9FA1-E6010BC4CAAB}"/>
              </a:ext>
            </a:extLst>
          </p:cNvPr>
          <p:cNvSpPr txBox="1"/>
          <p:nvPr/>
        </p:nvSpPr>
        <p:spPr>
          <a:xfrm>
            <a:off x="2639291" y="1278082"/>
            <a:ext cx="874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GB" sz="1600" dirty="0"/>
              <a:t>In this section you can select  a category from the survey and the questions that comprise it to get a summary of the responses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882FD4-5A0D-4F74-A40F-BBE09824C25E}"/>
              </a:ext>
            </a:extLst>
          </p:cNvPr>
          <p:cNvSpPr txBox="1"/>
          <p:nvPr/>
        </p:nvSpPr>
        <p:spPr>
          <a:xfrm>
            <a:off x="5773059" y="2000987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category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012DE34-5B3C-45B7-9646-8D9CE6D21D45}"/>
              </a:ext>
            </a:extLst>
          </p:cNvPr>
          <p:cNvSpPr txBox="1"/>
          <p:nvPr/>
        </p:nvSpPr>
        <p:spPr>
          <a:xfrm>
            <a:off x="8940256" y="1949519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question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524781-512F-4597-911F-DE66AF2A121C}"/>
              </a:ext>
            </a:extLst>
          </p:cNvPr>
          <p:cNvSpPr/>
          <p:nvPr/>
        </p:nvSpPr>
        <p:spPr>
          <a:xfrm>
            <a:off x="5852820" y="2288073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229941F8-770D-49A6-9098-B0BD2B56C20B}"/>
              </a:ext>
            </a:extLst>
          </p:cNvPr>
          <p:cNvSpPr/>
          <p:nvPr/>
        </p:nvSpPr>
        <p:spPr>
          <a:xfrm rot="10800000">
            <a:off x="5133964" y="2411927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3C4B89A-282A-489E-A7F9-8A709AE45371}"/>
              </a:ext>
            </a:extLst>
          </p:cNvPr>
          <p:cNvSpPr/>
          <p:nvPr/>
        </p:nvSpPr>
        <p:spPr>
          <a:xfrm>
            <a:off x="8986588" y="2279693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7CF0B1FA-8509-4B16-AE24-FE0C6128757F}"/>
              </a:ext>
            </a:extLst>
          </p:cNvPr>
          <p:cNvSpPr/>
          <p:nvPr/>
        </p:nvSpPr>
        <p:spPr>
          <a:xfrm rot="10800000">
            <a:off x="11517968" y="2422090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891AB1-8E3E-4398-B88E-09AEC92A322B}"/>
              </a:ext>
            </a:extLst>
          </p:cNvPr>
          <p:cNvSpPr txBox="1"/>
          <p:nvPr/>
        </p:nvSpPr>
        <p:spPr>
          <a:xfrm>
            <a:off x="5899151" y="2310469"/>
            <a:ext cx="268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9.Utstyr &amp; </a:t>
            </a:r>
            <a:r>
              <a:rPr lang="en-GB" sz="1400" dirty="0" err="1"/>
              <a:t>kjøretøy</a:t>
            </a:r>
            <a:endParaRPr lang="en-GB" sz="1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50B709-D113-43D2-BFE0-53B2D06EE793}"/>
              </a:ext>
            </a:extLst>
          </p:cNvPr>
          <p:cNvSpPr txBox="1"/>
          <p:nvPr/>
        </p:nvSpPr>
        <p:spPr>
          <a:xfrm>
            <a:off x="8996470" y="2295080"/>
            <a:ext cx="268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0" i="0" dirty="0">
                <a:solidFill>
                  <a:srgbClr val="202124"/>
                </a:solidFill>
                <a:effectLst/>
                <a:latin typeface="Google Sans"/>
              </a:rPr>
              <a:t> 9.4.Hvis utstyr blir benyttet ma</a:t>
            </a:r>
            <a:endParaRPr lang="en-GB" sz="14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EF2446-4313-40A6-914B-CBD1DBA15D8F}"/>
              </a:ext>
            </a:extLst>
          </p:cNvPr>
          <p:cNvSpPr txBox="1"/>
          <p:nvPr/>
        </p:nvSpPr>
        <p:spPr>
          <a:xfrm>
            <a:off x="2619529" y="1972063"/>
            <a:ext cx="227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type of production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F381227-C1A3-4941-A971-AD31B30B05F5}"/>
              </a:ext>
            </a:extLst>
          </p:cNvPr>
          <p:cNvSpPr/>
          <p:nvPr/>
        </p:nvSpPr>
        <p:spPr>
          <a:xfrm>
            <a:off x="2639291" y="2301746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4E653AE9-1F57-44BB-9EE0-48AD0B6B6F17}"/>
              </a:ext>
            </a:extLst>
          </p:cNvPr>
          <p:cNvSpPr/>
          <p:nvPr/>
        </p:nvSpPr>
        <p:spPr>
          <a:xfrm rot="10800000">
            <a:off x="8282965" y="2392728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ular Callout 7">
            <a:extLst>
              <a:ext uri="{FF2B5EF4-FFF2-40B4-BE49-F238E27FC236}">
                <a16:creationId xmlns:a16="http://schemas.microsoft.com/office/drawing/2014/main" id="{ECECED05-C1F5-4468-AAAF-C8C78EB04380}"/>
              </a:ext>
            </a:extLst>
          </p:cNvPr>
          <p:cNvSpPr/>
          <p:nvPr/>
        </p:nvSpPr>
        <p:spPr>
          <a:xfrm>
            <a:off x="7771772" y="494081"/>
            <a:ext cx="3033974" cy="52883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to create 2 rows:</a:t>
            </a:r>
          </a:p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with the category one one with the identifier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0E5F275-7C09-4767-A992-B84D00F85E9B}"/>
              </a:ext>
            </a:extLst>
          </p:cNvPr>
          <p:cNvSpPr txBox="1"/>
          <p:nvPr/>
        </p:nvSpPr>
        <p:spPr>
          <a:xfrm>
            <a:off x="2743200" y="2339541"/>
            <a:ext cx="218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Production of eggs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93295871-D91E-4425-88C7-002DA826AEA9}"/>
              </a:ext>
            </a:extLst>
          </p:cNvPr>
          <p:cNvCxnSpPr/>
          <p:nvPr/>
        </p:nvCxnSpPr>
        <p:spPr>
          <a:xfrm flipH="1">
            <a:off x="3147646" y="2804746"/>
            <a:ext cx="123092" cy="51109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3C44E24-3C6E-48A5-8460-6D2EDBF86DFA}"/>
              </a:ext>
            </a:extLst>
          </p:cNvPr>
          <p:cNvSpPr txBox="1"/>
          <p:nvPr/>
        </p:nvSpPr>
        <p:spPr>
          <a:xfrm>
            <a:off x="2639291" y="3516923"/>
            <a:ext cx="1022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Filter by question 2.6</a:t>
            </a: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EE1AEBFB-B51E-4A3B-8AE2-3F899C6EC3C0}"/>
              </a:ext>
            </a:extLst>
          </p:cNvPr>
          <p:cNvCxnSpPr>
            <a:cxnSpLocks/>
          </p:cNvCxnSpPr>
          <p:nvPr/>
        </p:nvCxnSpPr>
        <p:spPr>
          <a:xfrm flipV="1">
            <a:off x="6995182" y="905208"/>
            <a:ext cx="575775" cy="109428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B82B9CD6-6C59-4460-AF4E-75FAC6E41A0B}"/>
              </a:ext>
            </a:extLst>
          </p:cNvPr>
          <p:cNvSpPr/>
          <p:nvPr/>
        </p:nvSpPr>
        <p:spPr>
          <a:xfrm>
            <a:off x="231906" y="3337144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C263B102-0E8D-40E1-BB3F-8472AF305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0471" y="2984603"/>
            <a:ext cx="6046783" cy="29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68D1D-A103-4B3F-8965-E9C295F812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9423"/>
          <a:stretch/>
        </p:blipFill>
        <p:spPr>
          <a:xfrm>
            <a:off x="3704707" y="1853837"/>
            <a:ext cx="6922235" cy="44196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23BB29-0995-4519-9C27-574439AF4C8F}"/>
              </a:ext>
            </a:extLst>
          </p:cNvPr>
          <p:cNvSpPr txBox="1"/>
          <p:nvPr/>
        </p:nvSpPr>
        <p:spPr>
          <a:xfrm>
            <a:off x="2646485" y="1131375"/>
            <a:ext cx="878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table shows the 30 variables found to have a statistically significant association with the occurrence of high mortality.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EC8EE98-33B2-4090-A5DB-E66079FAA338}"/>
              </a:ext>
            </a:extLst>
          </p:cNvPr>
          <p:cNvSpPr/>
          <p:nvPr/>
        </p:nvSpPr>
        <p:spPr>
          <a:xfrm>
            <a:off x="256602" y="3642995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66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37392" y="559260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218328"/>
            <a:ext cx="188485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27050" y="1203386"/>
            <a:ext cx="110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16397" y="1218328"/>
            <a:ext cx="1884859" cy="30777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79689" y="1221886"/>
            <a:ext cx="1846384" cy="31916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9E766DE-7138-4FAD-9313-FF0BCB54B951}"/>
              </a:ext>
            </a:extLst>
          </p:cNvPr>
          <p:cNvSpPr txBox="1"/>
          <p:nvPr/>
        </p:nvSpPr>
        <p:spPr>
          <a:xfrm>
            <a:off x="2540977" y="1645131"/>
            <a:ext cx="815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can find the  biosecurity averages based on all surveys. These statistics are divided by production type.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265488" y="4033598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76BEDCFE-3766-4412-A6CC-D00EFFC28724}"/>
              </a:ext>
            </a:extLst>
          </p:cNvPr>
          <p:cNvSpPr/>
          <p:nvPr/>
        </p:nvSpPr>
        <p:spPr>
          <a:xfrm>
            <a:off x="7077421" y="936609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tabs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417C7CA4-8A3B-400C-9863-CCEBE20D93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8022" y="3637697"/>
            <a:ext cx="6839019" cy="1474122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2A44A91D-0EB4-4F0B-8562-A7DF7C860617}"/>
              </a:ext>
            </a:extLst>
          </p:cNvPr>
          <p:cNvSpPr txBox="1"/>
          <p:nvPr/>
        </p:nvSpPr>
        <p:spPr>
          <a:xfrm>
            <a:off x="2697787" y="2218459"/>
            <a:ext cx="227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Select type of production</a:t>
            </a:r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ABD77151-6841-4D11-B829-219DBFF8B636}"/>
              </a:ext>
            </a:extLst>
          </p:cNvPr>
          <p:cNvSpPr/>
          <p:nvPr/>
        </p:nvSpPr>
        <p:spPr>
          <a:xfrm rot="10800000">
            <a:off x="5169134" y="2655230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DC81EDD-EBCB-4388-A4A8-122BF39B2B26}"/>
              </a:ext>
            </a:extLst>
          </p:cNvPr>
          <p:cNvSpPr/>
          <p:nvPr/>
        </p:nvSpPr>
        <p:spPr>
          <a:xfrm>
            <a:off x="2776341" y="2534886"/>
            <a:ext cx="2685807" cy="338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4670BC-403D-4E47-8E74-88267812F494}"/>
              </a:ext>
            </a:extLst>
          </p:cNvPr>
          <p:cNvSpPr txBox="1"/>
          <p:nvPr/>
        </p:nvSpPr>
        <p:spPr>
          <a:xfrm>
            <a:off x="2821649" y="2559451"/>
            <a:ext cx="187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On-growing</a:t>
            </a:r>
          </a:p>
        </p:txBody>
      </p:sp>
      <p:sp>
        <p:nvSpPr>
          <p:cNvPr id="39" name="Rounded Rectangular Callout 7">
            <a:extLst>
              <a:ext uri="{FF2B5EF4-FFF2-40B4-BE49-F238E27FC236}">
                <a16:creationId xmlns:a16="http://schemas.microsoft.com/office/drawing/2014/main" id="{86FA8C4B-0430-4C9A-AC6A-6A8A0138719D}"/>
              </a:ext>
            </a:extLst>
          </p:cNvPr>
          <p:cNvSpPr/>
          <p:nvPr/>
        </p:nvSpPr>
        <p:spPr>
          <a:xfrm>
            <a:off x="5931760" y="1958676"/>
            <a:ext cx="3306489" cy="1017290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GB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options/2 r scripts :</a:t>
            </a:r>
          </a:p>
          <a:p>
            <a:r>
              <a:rPr lang="en-GB" sz="1100" dirty="0"/>
              <a:t>Production of eggs, fry and post smolt (Hatchery)</a:t>
            </a:r>
          </a:p>
          <a:p>
            <a:r>
              <a:rPr lang="en-GB" sz="1100" dirty="0"/>
              <a:t>Production of adult fish (On-growing)</a:t>
            </a:r>
          </a:p>
          <a:p>
            <a:r>
              <a:rPr lang="en-GB" sz="1100" dirty="0"/>
              <a:t>Filter by question 2.6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C12C86-07EC-4C67-94FD-757FCA5C7188}"/>
              </a:ext>
            </a:extLst>
          </p:cNvPr>
          <p:cNvSpPr txBox="1"/>
          <p:nvPr/>
        </p:nvSpPr>
        <p:spPr>
          <a:xfrm>
            <a:off x="5072418" y="3114626"/>
            <a:ext cx="35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Statistics for on-growing production (Average Norway)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A1A0ECD-79B5-4F35-B2B1-4F891AEC95E0}"/>
              </a:ext>
            </a:extLst>
          </p:cNvPr>
          <p:cNvCxnSpPr/>
          <p:nvPr/>
        </p:nvCxnSpPr>
        <p:spPr>
          <a:xfrm>
            <a:off x="6796454" y="5212869"/>
            <a:ext cx="0" cy="862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63070C-EBAA-45F9-B5D3-2F04E81AE081}"/>
              </a:ext>
            </a:extLst>
          </p:cNvPr>
          <p:cNvSpPr txBox="1"/>
          <p:nvPr/>
        </p:nvSpPr>
        <p:spPr>
          <a:xfrm>
            <a:off x="7077420" y="5439979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72634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142758" y="145971"/>
            <a:ext cx="11531510" cy="666318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142758" y="556260"/>
            <a:ext cx="2303585" cy="6252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142758" y="105510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86402" y="214638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scoring system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34170" y="756522"/>
            <a:ext cx="188485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39224" y="741512"/>
            <a:ext cx="110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 scoring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925555" y="756522"/>
            <a:ext cx="1846384" cy="31916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B2AA9EF-848C-4587-A43C-F3464E10210A}"/>
              </a:ext>
            </a:extLst>
          </p:cNvPr>
          <p:cNvSpPr/>
          <p:nvPr/>
        </p:nvSpPr>
        <p:spPr>
          <a:xfrm>
            <a:off x="155081" y="4007222"/>
            <a:ext cx="2293261" cy="4206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ounded Rectangular Callout 7">
            <a:extLst>
              <a:ext uri="{FF2B5EF4-FFF2-40B4-BE49-F238E27FC236}">
                <a16:creationId xmlns:a16="http://schemas.microsoft.com/office/drawing/2014/main" id="{76BEDCFE-3766-4412-A6CC-D00EFFC28724}"/>
              </a:ext>
            </a:extLst>
          </p:cNvPr>
          <p:cNvSpPr/>
          <p:nvPr/>
        </p:nvSpPr>
        <p:spPr>
          <a:xfrm>
            <a:off x="7105675" y="590770"/>
            <a:ext cx="2509157" cy="473529"/>
          </a:xfrm>
          <a:prstGeom prst="wedgeRoundRectCallout">
            <a:avLst>
              <a:gd name="adj1" fmla="val -62403"/>
              <a:gd name="adj2" fmla="val -71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tabs</a:t>
            </a:r>
          </a:p>
        </p:txBody>
      </p:sp>
      <p:graphicFrame>
        <p:nvGraphicFramePr>
          <p:cNvPr id="40" name="Tabela 31">
            <a:extLst>
              <a:ext uri="{FF2B5EF4-FFF2-40B4-BE49-F238E27FC236}">
                <a16:creationId xmlns:a16="http://schemas.microsoft.com/office/drawing/2014/main" id="{6C22ACE7-A8B2-4A12-8A77-79BF0CE73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62432"/>
              </p:ext>
            </p:extLst>
          </p:nvPr>
        </p:nvGraphicFramePr>
        <p:xfrm>
          <a:off x="4379634" y="1074022"/>
          <a:ext cx="4390062" cy="5866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95031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2195031">
                  <a:extLst>
                    <a:ext uri="{9D8B030D-6E8A-4147-A177-3AD203B41FA5}">
                      <a16:colId xmlns:a16="http://schemas.microsoft.com/office/drawing/2014/main" val="3711218028"/>
                    </a:ext>
                  </a:extLst>
                </a:gridCol>
              </a:tblGrid>
              <a:tr h="259792">
                <a:tc>
                  <a:txBody>
                    <a:bodyPr/>
                    <a:lstStyle/>
                    <a:p>
                      <a:endParaRPr lang="en-GB" sz="105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for Norway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809197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43783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1) Location of the farm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2) Introduction of live fish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3) Feed supply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4) </a:t>
                      </a:r>
                      <a:r>
                        <a:rPr lang="en-GB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Biovectors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302630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5) Personnel and visitors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89.47%</a:t>
                      </a:r>
                    </a:p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6) Use of divers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0572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 Equipment and vehicles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64.51%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25778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external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7986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09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8) Vaccination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69.09%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791907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9) Disease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83.10%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3343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10) Rearing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15362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11) Feed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95.20%%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724708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12) Waste management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38595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13) Harvesting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84.00%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28500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14) Equipment, Cleaning and Disinfection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74.17%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644266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15) Biosecurity program and record keeping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91.11%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37334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Subtotal internal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38195"/>
                  </a:ext>
                </a:extLst>
              </a:tr>
              <a:tr h="259792">
                <a:tc>
                  <a:txBody>
                    <a:bodyPr/>
                    <a:lstStyle/>
                    <a:p>
                      <a:r>
                        <a:rPr lang="en-GB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biosecurity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25102"/>
                  </a:ext>
                </a:extLst>
              </a:tr>
              <a:tr h="302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/>
                        <a:t>Number of surveys completed: 46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4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6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6C7710-1372-4F0E-8F36-289DBED3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10" y="995516"/>
            <a:ext cx="9196722" cy="53069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B792994-4C12-4874-B23D-8BB81ECD3CF7}"/>
              </a:ext>
            </a:extLst>
          </p:cNvPr>
          <p:cNvSpPr txBox="1"/>
          <p:nvPr/>
        </p:nvSpPr>
        <p:spPr>
          <a:xfrm>
            <a:off x="19664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17339F-398A-4F7E-A2C3-B153485584E4}"/>
              </a:ext>
            </a:extLst>
          </p:cNvPr>
          <p:cNvSpPr txBox="1"/>
          <p:nvPr/>
        </p:nvSpPr>
        <p:spPr>
          <a:xfrm>
            <a:off x="3564194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04C4C9-7453-45D2-97DF-5FBE12545539}"/>
              </a:ext>
            </a:extLst>
          </p:cNvPr>
          <p:cNvSpPr txBox="1"/>
          <p:nvPr/>
        </p:nvSpPr>
        <p:spPr>
          <a:xfrm>
            <a:off x="5161936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A9A1DE-3615-43B9-B5BA-89CB28D8C633}"/>
              </a:ext>
            </a:extLst>
          </p:cNvPr>
          <p:cNvSpPr txBox="1"/>
          <p:nvPr/>
        </p:nvSpPr>
        <p:spPr>
          <a:xfrm>
            <a:off x="6386052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80A7C-24CD-48E7-85CD-2EC8C0D1CBF7}"/>
              </a:ext>
            </a:extLst>
          </p:cNvPr>
          <p:cNvSpPr txBox="1"/>
          <p:nvPr/>
        </p:nvSpPr>
        <p:spPr>
          <a:xfrm>
            <a:off x="7860890" y="521717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Farm 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FC7664-C5CC-4F1B-82C6-0A7579CA864A}"/>
              </a:ext>
            </a:extLst>
          </p:cNvPr>
          <p:cNvSpPr txBox="1"/>
          <p:nvPr/>
        </p:nvSpPr>
        <p:spPr>
          <a:xfrm>
            <a:off x="9248648" y="383217"/>
            <a:ext cx="159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Norway average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0125DB-E685-4E44-8120-28F12EA54426}"/>
              </a:ext>
            </a:extLst>
          </p:cNvPr>
          <p:cNvSpPr txBox="1"/>
          <p:nvPr/>
        </p:nvSpPr>
        <p:spPr>
          <a:xfrm>
            <a:off x="191729" y="152385"/>
            <a:ext cx="57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benchmarking&lt;-</a:t>
            </a:r>
            <a:r>
              <a:rPr lang="en-GB" dirty="0" err="1"/>
              <a:t>cbind</a:t>
            </a:r>
            <a:r>
              <a:rPr lang="en-GB" dirty="0"/>
              <a:t>(</a:t>
            </a:r>
            <a:r>
              <a:rPr lang="en-GB" dirty="0" err="1"/>
              <a:t>myscore,meanscore</a:t>
            </a:r>
            <a:r>
              <a:rPr lang="en-GB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652A02-6EB0-4BE0-B087-5DD55820682E}"/>
              </a:ext>
            </a:extLst>
          </p:cNvPr>
          <p:cNvSpPr/>
          <p:nvPr/>
        </p:nvSpPr>
        <p:spPr>
          <a:xfrm>
            <a:off x="8978931" y="403266"/>
            <a:ext cx="1493833" cy="60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1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6AB626E2C99074D9D0D64C26DE396BA" ma:contentTypeVersion="13" ma:contentTypeDescription="Opprett et nytt dokument." ma:contentTypeScope="" ma:versionID="e5c657a1bb7443de5ba51f163ded538c">
  <xsd:schema xmlns:xsd="http://www.w3.org/2001/XMLSchema" xmlns:xs="http://www.w3.org/2001/XMLSchema" xmlns:p="http://schemas.microsoft.com/office/2006/metadata/properties" xmlns:ns3="2ce67ffb-d3ae-4d40-a9b3-68c85765c5de" xmlns:ns4="a59f9f8e-6d54-40cf-b0e7-3a18d0bfc401" targetNamespace="http://schemas.microsoft.com/office/2006/metadata/properties" ma:root="true" ma:fieldsID="0b2424360bc954785d3ad9690d3cb96a" ns3:_="" ns4:_="">
    <xsd:import namespace="2ce67ffb-d3ae-4d40-a9b3-68c85765c5de"/>
    <xsd:import namespace="a59f9f8e-6d54-40cf-b0e7-3a18d0bfc4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67ffb-d3ae-4d40-a9b3-68c85765c5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for deling av tips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f9f8e-6d54-40cf-b0e7-3a18d0bfc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7EA768-35D1-4378-A547-42B5D77B57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67ffb-d3ae-4d40-a9b3-68c85765c5de"/>
    <ds:schemaRef ds:uri="a59f9f8e-6d54-40cf-b0e7-3a18d0bfc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256620-0C4C-4B29-9E5E-4C5571907A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9C365-DE7D-4603-A6FF-738631A2B163}">
  <ds:schemaRefs>
    <ds:schemaRef ds:uri="http://purl.org/dc/elements/1.1/"/>
    <ds:schemaRef ds:uri="http://schemas.microsoft.com/office/2006/metadata/properties"/>
    <ds:schemaRef ds:uri="http://purl.org/dc/terms/"/>
    <ds:schemaRef ds:uri="a59f9f8e-6d54-40cf-b0e7-3a18d0bfc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ce67ffb-d3ae-4d40-a9b3-68c85765c5d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54131</TotalTime>
  <Words>1531</Words>
  <Application>Microsoft Office PowerPoint</Application>
  <PresentationFormat>Ecrã Panorâmico</PresentationFormat>
  <Paragraphs>403</Paragraphs>
  <Slides>22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EUAlbertina</vt:lpstr>
      <vt:lpstr>Google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VI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Tavornpanich, Saraya</dc:creator>
  <cp:lastModifiedBy>Margarida leandro</cp:lastModifiedBy>
  <cp:revision>80</cp:revision>
  <dcterms:created xsi:type="dcterms:W3CDTF">2021-06-25T12:48:59Z</dcterms:created>
  <dcterms:modified xsi:type="dcterms:W3CDTF">2021-09-08T09:53:57Z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0x010100A6AB626E2C99074D9D0D64C26DE396BA</vt:lpwstr>
  </property>
</Properties>
</file>